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26" r:id="rId3"/>
    <p:sldId id="258" r:id="rId4"/>
    <p:sldId id="259" r:id="rId5"/>
    <p:sldId id="260" r:id="rId6"/>
    <p:sldId id="261" r:id="rId7"/>
    <p:sldId id="327" r:id="rId8"/>
    <p:sldId id="262" r:id="rId9"/>
    <p:sldId id="329" r:id="rId10"/>
    <p:sldId id="328" r:id="rId11"/>
    <p:sldId id="263" r:id="rId12"/>
    <p:sldId id="264" r:id="rId13"/>
    <p:sldId id="265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266" r:id="rId24"/>
    <p:sldId id="316" r:id="rId25"/>
    <p:sldId id="268" r:id="rId26"/>
    <p:sldId id="319" r:id="rId27"/>
    <p:sldId id="320" r:id="rId28"/>
    <p:sldId id="308" r:id="rId29"/>
    <p:sldId id="304" r:id="rId30"/>
    <p:sldId id="309" r:id="rId31"/>
    <p:sldId id="305" r:id="rId32"/>
    <p:sldId id="311" r:id="rId33"/>
    <p:sldId id="312" r:id="rId34"/>
    <p:sldId id="330" r:id="rId35"/>
    <p:sldId id="310" r:id="rId36"/>
    <p:sldId id="307" r:id="rId37"/>
    <p:sldId id="321" r:id="rId38"/>
    <p:sldId id="299" r:id="rId39"/>
    <p:sldId id="331" r:id="rId40"/>
    <p:sldId id="317" r:id="rId41"/>
    <p:sldId id="289" r:id="rId42"/>
    <p:sldId id="332" r:id="rId43"/>
    <p:sldId id="291" r:id="rId44"/>
    <p:sldId id="322" r:id="rId45"/>
    <p:sldId id="313" r:id="rId46"/>
    <p:sldId id="314" r:id="rId47"/>
    <p:sldId id="315" r:id="rId48"/>
    <p:sldId id="293" r:id="rId49"/>
    <p:sldId id="323" r:id="rId50"/>
    <p:sldId id="324" r:id="rId51"/>
    <p:sldId id="325" r:id="rId52"/>
    <p:sldId id="296" r:id="rId53"/>
    <p:sldId id="318" r:id="rId54"/>
    <p:sldId id="346" r:id="rId55"/>
    <p:sldId id="333" r:id="rId56"/>
    <p:sldId id="348" r:id="rId57"/>
    <p:sldId id="347" r:id="rId58"/>
    <p:sldId id="334" r:id="rId59"/>
    <p:sldId id="349" r:id="rId60"/>
    <p:sldId id="335" r:id="rId61"/>
    <p:sldId id="297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3358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B1B3F-B680-48F4-9160-61C9C43329A0}" type="doc">
      <dgm:prSet loTypeId="urn:microsoft.com/office/officeart/2005/8/layout/pList1#1" loCatId="list" qsTypeId="urn:microsoft.com/office/officeart/2005/8/quickstyle/3d2#1" qsCatId="3D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DEEF3A82-2AA9-482E-89DC-CB132596673B}">
      <dgm:prSet phldrT="[Texto]"/>
      <dgm:spPr/>
      <dgm:t>
        <a:bodyPr/>
        <a:lstStyle/>
        <a:p>
          <a:r>
            <a:rPr lang="pt-BR" dirty="0">
              <a:latin typeface="Calibri"/>
              <a:cs typeface="Calibri"/>
            </a:rPr>
            <a:t>Equalização da Tributação</a:t>
          </a:r>
        </a:p>
      </dgm:t>
    </dgm:pt>
    <dgm:pt modelId="{2342F7EF-6F39-4E1D-8789-3484D468F8C4}" type="parTrans" cxnId="{C7A0F386-FB57-4E27-AFEB-26AD009A9B9B}">
      <dgm:prSet/>
      <dgm:spPr/>
      <dgm:t>
        <a:bodyPr/>
        <a:lstStyle/>
        <a:p>
          <a:endParaRPr lang="pt-BR"/>
        </a:p>
      </dgm:t>
    </dgm:pt>
    <dgm:pt modelId="{516E5589-967C-41EA-822E-B33F3AE6D1C9}" type="sibTrans" cxnId="{C7A0F386-FB57-4E27-AFEB-26AD009A9B9B}">
      <dgm:prSet/>
      <dgm:spPr/>
      <dgm:t>
        <a:bodyPr/>
        <a:lstStyle/>
        <a:p>
          <a:endParaRPr lang="pt-BR"/>
        </a:p>
      </dgm:t>
    </dgm:pt>
    <dgm:pt modelId="{852955E6-9894-471C-92B4-1590199736CF}">
      <dgm:prSet phldrT="[Texto]"/>
      <dgm:spPr/>
      <dgm:t>
        <a:bodyPr/>
        <a:lstStyle/>
        <a:p>
          <a:r>
            <a:rPr lang="pt-BR" dirty="0">
              <a:latin typeface="Calibri"/>
              <a:cs typeface="Calibri"/>
            </a:rPr>
            <a:t>Verificação da Compatibilidade dos Rendimentos</a:t>
          </a:r>
        </a:p>
      </dgm:t>
    </dgm:pt>
    <dgm:pt modelId="{D6360820-7CA9-4C95-A36E-CCB2C001EF8E}" type="parTrans" cxnId="{23647C18-9F99-475D-9DC6-1B1CDF915197}">
      <dgm:prSet/>
      <dgm:spPr/>
      <dgm:t>
        <a:bodyPr/>
        <a:lstStyle/>
        <a:p>
          <a:endParaRPr lang="pt-BR"/>
        </a:p>
      </dgm:t>
    </dgm:pt>
    <dgm:pt modelId="{55BE36CD-17EE-4BC7-8263-A4C12E9D3A3F}" type="sibTrans" cxnId="{23647C18-9F99-475D-9DC6-1B1CDF915197}">
      <dgm:prSet/>
      <dgm:spPr/>
      <dgm:t>
        <a:bodyPr/>
        <a:lstStyle/>
        <a:p>
          <a:endParaRPr lang="pt-BR"/>
        </a:p>
      </dgm:t>
    </dgm:pt>
    <dgm:pt modelId="{D21539C4-75C8-44F8-89DF-D2B635F7A4B2}">
      <dgm:prSet phldrT="[Texto]"/>
      <dgm:spPr/>
      <dgm:t>
        <a:bodyPr/>
        <a:lstStyle/>
        <a:p>
          <a:r>
            <a:rPr lang="pt-BR" dirty="0">
              <a:latin typeface="Calibri"/>
              <a:cs typeface="Calibri"/>
            </a:rPr>
            <a:t>Verificar a Exatidão dos Dados Informados</a:t>
          </a:r>
        </a:p>
      </dgm:t>
    </dgm:pt>
    <dgm:pt modelId="{381A0A1E-3EC6-4F47-A00D-BCE2F04D53B5}" type="parTrans" cxnId="{8E031253-F511-4131-90E0-CDE8FEC9BBC2}">
      <dgm:prSet/>
      <dgm:spPr/>
      <dgm:t>
        <a:bodyPr/>
        <a:lstStyle/>
        <a:p>
          <a:endParaRPr lang="pt-BR"/>
        </a:p>
      </dgm:t>
    </dgm:pt>
    <dgm:pt modelId="{BF3242F7-BADA-4B00-8A33-4D9ED9D1B4B2}" type="sibTrans" cxnId="{8E031253-F511-4131-90E0-CDE8FEC9BBC2}">
      <dgm:prSet/>
      <dgm:spPr/>
      <dgm:t>
        <a:bodyPr/>
        <a:lstStyle/>
        <a:p>
          <a:endParaRPr lang="pt-BR"/>
        </a:p>
      </dgm:t>
    </dgm:pt>
    <dgm:pt modelId="{0B08FA07-68AB-4EA1-9526-F8D703284BFF}" type="pres">
      <dgm:prSet presAssocID="{3FEB1B3F-B680-48F4-9160-61C9C43329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CC4CDC-332A-46F7-82C4-1C29695AFB5B}" type="pres">
      <dgm:prSet presAssocID="{DEEF3A82-2AA9-482E-89DC-CB132596673B}" presName="compNode" presStyleCnt="0"/>
      <dgm:spPr/>
    </dgm:pt>
    <dgm:pt modelId="{984150C4-E920-4855-8B91-1B05B2E80006}" type="pres">
      <dgm:prSet presAssocID="{DEEF3A82-2AA9-482E-89DC-CB132596673B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A9C365-60A1-4AB4-AA74-6B4CA7510D4D}" type="pres">
      <dgm:prSet presAssocID="{DEEF3A82-2AA9-482E-89DC-CB132596673B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AE4669-BB94-4AC0-840E-2BA0CBB79DD8}" type="pres">
      <dgm:prSet presAssocID="{516E5589-967C-41EA-822E-B33F3AE6D1C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BB12D66-77D1-4736-B960-80FFB3CACCB9}" type="pres">
      <dgm:prSet presAssocID="{852955E6-9894-471C-92B4-1590199736CF}" presName="compNode" presStyleCnt="0"/>
      <dgm:spPr/>
    </dgm:pt>
    <dgm:pt modelId="{B25DB472-5E72-4F4E-BE16-732E01067207}" type="pres">
      <dgm:prSet presAssocID="{852955E6-9894-471C-92B4-1590199736CF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94E5CF-8D88-4B3C-82D0-3ECC50008811}" type="pres">
      <dgm:prSet presAssocID="{852955E6-9894-471C-92B4-1590199736CF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8999A1-2543-422F-9C19-D17C2A7DF094}" type="pres">
      <dgm:prSet presAssocID="{55BE36CD-17EE-4BC7-8263-A4C12E9D3A3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ED1E5D5-0A3F-4978-8A47-203DDB6245E7}" type="pres">
      <dgm:prSet presAssocID="{D21539C4-75C8-44F8-89DF-D2B635F7A4B2}" presName="compNode" presStyleCnt="0"/>
      <dgm:spPr/>
    </dgm:pt>
    <dgm:pt modelId="{28CE4232-1B9A-4254-BEAD-2139B5252098}" type="pres">
      <dgm:prSet presAssocID="{D21539C4-75C8-44F8-89DF-D2B635F7A4B2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0E1168-C303-4C7A-96CC-C8ABEAD2C7A9}" type="pres">
      <dgm:prSet presAssocID="{D21539C4-75C8-44F8-89DF-D2B635F7A4B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C0C31D-2A9C-4C91-BBD2-707046D34ACC}" type="presOf" srcId="{3FEB1B3F-B680-48F4-9160-61C9C43329A0}" destId="{0B08FA07-68AB-4EA1-9526-F8D703284BFF}" srcOrd="0" destOrd="0" presId="urn:microsoft.com/office/officeart/2005/8/layout/pList1#1"/>
    <dgm:cxn modelId="{6761AE9B-B13D-4052-A1F5-22C2EB186D43}" type="presOf" srcId="{516E5589-967C-41EA-822E-B33F3AE6D1C9}" destId="{87AE4669-BB94-4AC0-840E-2BA0CBB79DD8}" srcOrd="0" destOrd="0" presId="urn:microsoft.com/office/officeart/2005/8/layout/pList1#1"/>
    <dgm:cxn modelId="{2FD5B5F8-61BD-49BF-BC40-078A1D86A708}" type="presOf" srcId="{852955E6-9894-471C-92B4-1590199736CF}" destId="{A894E5CF-8D88-4B3C-82D0-3ECC50008811}" srcOrd="0" destOrd="0" presId="urn:microsoft.com/office/officeart/2005/8/layout/pList1#1"/>
    <dgm:cxn modelId="{611745C4-FE8B-4754-9225-B266ED137C13}" type="presOf" srcId="{55BE36CD-17EE-4BC7-8263-A4C12E9D3A3F}" destId="{F88999A1-2543-422F-9C19-D17C2A7DF094}" srcOrd="0" destOrd="0" presId="urn:microsoft.com/office/officeart/2005/8/layout/pList1#1"/>
    <dgm:cxn modelId="{23647C18-9F99-475D-9DC6-1B1CDF915197}" srcId="{3FEB1B3F-B680-48F4-9160-61C9C43329A0}" destId="{852955E6-9894-471C-92B4-1590199736CF}" srcOrd="1" destOrd="0" parTransId="{D6360820-7CA9-4C95-A36E-CCB2C001EF8E}" sibTransId="{55BE36CD-17EE-4BC7-8263-A4C12E9D3A3F}"/>
    <dgm:cxn modelId="{C7A0F386-FB57-4E27-AFEB-26AD009A9B9B}" srcId="{3FEB1B3F-B680-48F4-9160-61C9C43329A0}" destId="{DEEF3A82-2AA9-482E-89DC-CB132596673B}" srcOrd="0" destOrd="0" parTransId="{2342F7EF-6F39-4E1D-8789-3484D468F8C4}" sibTransId="{516E5589-967C-41EA-822E-B33F3AE6D1C9}"/>
    <dgm:cxn modelId="{B86692B7-6D67-4172-8EC3-6C3FAD7CDEC5}" type="presOf" srcId="{D21539C4-75C8-44F8-89DF-D2B635F7A4B2}" destId="{120E1168-C303-4C7A-96CC-C8ABEAD2C7A9}" srcOrd="0" destOrd="0" presId="urn:microsoft.com/office/officeart/2005/8/layout/pList1#1"/>
    <dgm:cxn modelId="{C6D3460C-7924-4302-AC68-621630BBBF90}" type="presOf" srcId="{DEEF3A82-2AA9-482E-89DC-CB132596673B}" destId="{6AA9C365-60A1-4AB4-AA74-6B4CA7510D4D}" srcOrd="0" destOrd="0" presId="urn:microsoft.com/office/officeart/2005/8/layout/pList1#1"/>
    <dgm:cxn modelId="{8E031253-F511-4131-90E0-CDE8FEC9BBC2}" srcId="{3FEB1B3F-B680-48F4-9160-61C9C43329A0}" destId="{D21539C4-75C8-44F8-89DF-D2B635F7A4B2}" srcOrd="2" destOrd="0" parTransId="{381A0A1E-3EC6-4F47-A00D-BCE2F04D53B5}" sibTransId="{BF3242F7-BADA-4B00-8A33-4D9ED9D1B4B2}"/>
    <dgm:cxn modelId="{53AF1A7B-9CDC-421F-84FA-5F15726E4A96}" type="presParOf" srcId="{0B08FA07-68AB-4EA1-9526-F8D703284BFF}" destId="{32CC4CDC-332A-46F7-82C4-1C29695AFB5B}" srcOrd="0" destOrd="0" presId="urn:microsoft.com/office/officeart/2005/8/layout/pList1#1"/>
    <dgm:cxn modelId="{8ECDD0A8-451E-4173-B164-EFB60B1D9792}" type="presParOf" srcId="{32CC4CDC-332A-46F7-82C4-1C29695AFB5B}" destId="{984150C4-E920-4855-8B91-1B05B2E80006}" srcOrd="0" destOrd="0" presId="urn:microsoft.com/office/officeart/2005/8/layout/pList1#1"/>
    <dgm:cxn modelId="{90DB1158-16A0-4AC8-9044-3ADB31861E5D}" type="presParOf" srcId="{32CC4CDC-332A-46F7-82C4-1C29695AFB5B}" destId="{6AA9C365-60A1-4AB4-AA74-6B4CA7510D4D}" srcOrd="1" destOrd="0" presId="urn:microsoft.com/office/officeart/2005/8/layout/pList1#1"/>
    <dgm:cxn modelId="{C7343402-702E-48DD-88FE-A6E71C0E818D}" type="presParOf" srcId="{0B08FA07-68AB-4EA1-9526-F8D703284BFF}" destId="{87AE4669-BB94-4AC0-840E-2BA0CBB79DD8}" srcOrd="1" destOrd="0" presId="urn:microsoft.com/office/officeart/2005/8/layout/pList1#1"/>
    <dgm:cxn modelId="{1DDF2394-B256-4610-B774-831B15FB7A96}" type="presParOf" srcId="{0B08FA07-68AB-4EA1-9526-F8D703284BFF}" destId="{ABB12D66-77D1-4736-B960-80FFB3CACCB9}" srcOrd="2" destOrd="0" presId="urn:microsoft.com/office/officeart/2005/8/layout/pList1#1"/>
    <dgm:cxn modelId="{4469E15B-5158-4506-A600-66B6E7D59E1E}" type="presParOf" srcId="{ABB12D66-77D1-4736-B960-80FFB3CACCB9}" destId="{B25DB472-5E72-4F4E-BE16-732E01067207}" srcOrd="0" destOrd="0" presId="urn:microsoft.com/office/officeart/2005/8/layout/pList1#1"/>
    <dgm:cxn modelId="{0B2EB0B0-AF72-4700-A0CD-F5CBCDB29226}" type="presParOf" srcId="{ABB12D66-77D1-4736-B960-80FFB3CACCB9}" destId="{A894E5CF-8D88-4B3C-82D0-3ECC50008811}" srcOrd="1" destOrd="0" presId="urn:microsoft.com/office/officeart/2005/8/layout/pList1#1"/>
    <dgm:cxn modelId="{12C4581B-8437-475E-A3E9-E8644583D55F}" type="presParOf" srcId="{0B08FA07-68AB-4EA1-9526-F8D703284BFF}" destId="{F88999A1-2543-422F-9C19-D17C2A7DF094}" srcOrd="3" destOrd="0" presId="urn:microsoft.com/office/officeart/2005/8/layout/pList1#1"/>
    <dgm:cxn modelId="{2D5CFBFA-354D-4D73-B6E3-4C3DB9325160}" type="presParOf" srcId="{0B08FA07-68AB-4EA1-9526-F8D703284BFF}" destId="{7ED1E5D5-0A3F-4978-8A47-203DDB6245E7}" srcOrd="4" destOrd="0" presId="urn:microsoft.com/office/officeart/2005/8/layout/pList1#1"/>
    <dgm:cxn modelId="{149933A6-20CF-4099-9FDE-FEACD5C9868C}" type="presParOf" srcId="{7ED1E5D5-0A3F-4978-8A47-203DDB6245E7}" destId="{28CE4232-1B9A-4254-BEAD-2139B5252098}" srcOrd="0" destOrd="0" presId="urn:microsoft.com/office/officeart/2005/8/layout/pList1#1"/>
    <dgm:cxn modelId="{3DA4FBFD-D09E-4DD3-B9CE-26718CFC79BE}" type="presParOf" srcId="{7ED1E5D5-0A3F-4978-8A47-203DDB6245E7}" destId="{120E1168-C303-4C7A-96CC-C8ABEAD2C7A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 custLinFactNeighborX="9823" custLinFactNeighborY="-148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6C80321E-AEE9-4B7F-A263-7386553DD25A}" type="presOf" srcId="{D40068E7-4D1D-43E5-BB8D-5702BBBF2CA6}" destId="{B9DC3F58-1F27-4EA7-9CE1-EA669C33F14B}" srcOrd="0" destOrd="3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85063C8C-8D13-4EDE-88A0-855A07BC6216}" type="presOf" srcId="{8D935175-5FD2-46FE-A595-888E801455B4}" destId="{B9DC3F58-1F27-4EA7-9CE1-EA669C33F14B}" srcOrd="0" destOrd="4" presId="urn:microsoft.com/office/officeart/2005/8/layout/vList2"/>
    <dgm:cxn modelId="{7124AA50-EA0D-40BE-ADCD-56E572D31613}" type="presOf" srcId="{E5B71448-A67A-45D7-978C-21233B3623C0}" destId="{B9DC3F58-1F27-4EA7-9CE1-EA669C33F14B}" srcOrd="0" destOrd="2" presId="urn:microsoft.com/office/officeart/2005/8/layout/vList2"/>
    <dgm:cxn modelId="{D1D4C510-2984-464C-9544-1C2C7C7FB614}" srcId="{863C9C44-BC4F-48CB-B77C-1E40BB6C566B}" destId="{8D935175-5FD2-46FE-A595-888E801455B4}" srcOrd="4" destOrd="0" parTransId="{3B4CBBCC-73CA-4C51-9AF6-0B21D0523C13}" sibTransId="{DC0EEB72-DD8A-4A86-81D7-7D1668D486EB}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FC50D21C-E29E-45D1-A33D-6C6280E375A5}" srcId="{863C9C44-BC4F-48CB-B77C-1E40BB6C566B}" destId="{E5B71448-A67A-45D7-978C-21233B3623C0}" srcOrd="2" destOrd="0" parTransId="{940A73F4-D92F-4CE4-A161-84CB5B61F833}" sibTransId="{E4BBE9E6-54DB-4880-B9D6-7F7C4E4B304D}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CE5C4611-260B-456B-AC94-E17CE57472C3}" srcId="{863C9C44-BC4F-48CB-B77C-1E40BB6C566B}" destId="{D40068E7-4D1D-43E5-BB8D-5702BBBF2CA6}" srcOrd="3" destOrd="0" parTransId="{43D3CB49-E978-4F65-9A81-0225A10DD673}" sibTransId="{CDE956F0-703B-45D2-A907-BAE2D3DB3A45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 custLinFactNeighborX="10546" custLinFactNeighborY="-3729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6C80321E-AEE9-4B7F-A263-7386553DD25A}" type="presOf" srcId="{D40068E7-4D1D-43E5-BB8D-5702BBBF2CA6}" destId="{B9DC3F58-1F27-4EA7-9CE1-EA669C33F14B}" srcOrd="0" destOrd="3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85063C8C-8D13-4EDE-88A0-855A07BC6216}" type="presOf" srcId="{8D935175-5FD2-46FE-A595-888E801455B4}" destId="{B9DC3F58-1F27-4EA7-9CE1-EA669C33F14B}" srcOrd="0" destOrd="4" presId="urn:microsoft.com/office/officeart/2005/8/layout/vList2"/>
    <dgm:cxn modelId="{7124AA50-EA0D-40BE-ADCD-56E572D31613}" type="presOf" srcId="{E5B71448-A67A-45D7-978C-21233B3623C0}" destId="{B9DC3F58-1F27-4EA7-9CE1-EA669C33F14B}" srcOrd="0" destOrd="2" presId="urn:microsoft.com/office/officeart/2005/8/layout/vList2"/>
    <dgm:cxn modelId="{D1D4C510-2984-464C-9544-1C2C7C7FB614}" srcId="{863C9C44-BC4F-48CB-B77C-1E40BB6C566B}" destId="{8D935175-5FD2-46FE-A595-888E801455B4}" srcOrd="4" destOrd="0" parTransId="{3B4CBBCC-73CA-4C51-9AF6-0B21D0523C13}" sibTransId="{DC0EEB72-DD8A-4A86-81D7-7D1668D486EB}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FC50D21C-E29E-45D1-A33D-6C6280E375A5}" srcId="{863C9C44-BC4F-48CB-B77C-1E40BB6C566B}" destId="{E5B71448-A67A-45D7-978C-21233B3623C0}" srcOrd="2" destOrd="0" parTransId="{940A73F4-D92F-4CE4-A161-84CB5B61F833}" sibTransId="{E4BBE9E6-54DB-4880-B9D6-7F7C4E4B304D}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CE5C4611-260B-456B-AC94-E17CE57472C3}" srcId="{863C9C44-BC4F-48CB-B77C-1E40BB6C566B}" destId="{D40068E7-4D1D-43E5-BB8D-5702BBBF2CA6}" srcOrd="3" destOrd="0" parTransId="{43D3CB49-E978-4F65-9A81-0225A10DD673}" sibTransId="{CDE956F0-703B-45D2-A907-BAE2D3DB3A45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 custLinFactNeighborX="11637" custLinFactNeighborY="160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6C80321E-AEE9-4B7F-A263-7386553DD25A}" type="presOf" srcId="{D40068E7-4D1D-43E5-BB8D-5702BBBF2CA6}" destId="{B9DC3F58-1F27-4EA7-9CE1-EA669C33F14B}" srcOrd="0" destOrd="3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85063C8C-8D13-4EDE-88A0-855A07BC6216}" type="presOf" srcId="{8D935175-5FD2-46FE-A595-888E801455B4}" destId="{B9DC3F58-1F27-4EA7-9CE1-EA669C33F14B}" srcOrd="0" destOrd="4" presId="urn:microsoft.com/office/officeart/2005/8/layout/vList2"/>
    <dgm:cxn modelId="{7124AA50-EA0D-40BE-ADCD-56E572D31613}" type="presOf" srcId="{E5B71448-A67A-45D7-978C-21233B3623C0}" destId="{B9DC3F58-1F27-4EA7-9CE1-EA669C33F14B}" srcOrd="0" destOrd="2" presId="urn:microsoft.com/office/officeart/2005/8/layout/vList2"/>
    <dgm:cxn modelId="{D1D4C510-2984-464C-9544-1C2C7C7FB614}" srcId="{863C9C44-BC4F-48CB-B77C-1E40BB6C566B}" destId="{8D935175-5FD2-46FE-A595-888E801455B4}" srcOrd="4" destOrd="0" parTransId="{3B4CBBCC-73CA-4C51-9AF6-0B21D0523C13}" sibTransId="{DC0EEB72-DD8A-4A86-81D7-7D1668D486EB}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FC50D21C-E29E-45D1-A33D-6C6280E375A5}" srcId="{863C9C44-BC4F-48CB-B77C-1E40BB6C566B}" destId="{E5B71448-A67A-45D7-978C-21233B3623C0}" srcOrd="2" destOrd="0" parTransId="{940A73F4-D92F-4CE4-A161-84CB5B61F833}" sibTransId="{E4BBE9E6-54DB-4880-B9D6-7F7C4E4B304D}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CE5C4611-260B-456B-AC94-E17CE57472C3}" srcId="{863C9C44-BC4F-48CB-B77C-1E40BB6C566B}" destId="{D40068E7-4D1D-43E5-BB8D-5702BBBF2CA6}" srcOrd="3" destOrd="0" parTransId="{43D3CB49-E978-4F65-9A81-0225A10DD673}" sibTransId="{CDE956F0-703B-45D2-A907-BAE2D3DB3A45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 custLinFactNeighborX="9551" custLinFactNeighborY="111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6C80321E-AEE9-4B7F-A263-7386553DD25A}" type="presOf" srcId="{D40068E7-4D1D-43E5-BB8D-5702BBBF2CA6}" destId="{B9DC3F58-1F27-4EA7-9CE1-EA669C33F14B}" srcOrd="0" destOrd="3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85063C8C-8D13-4EDE-88A0-855A07BC6216}" type="presOf" srcId="{8D935175-5FD2-46FE-A595-888E801455B4}" destId="{B9DC3F58-1F27-4EA7-9CE1-EA669C33F14B}" srcOrd="0" destOrd="4" presId="urn:microsoft.com/office/officeart/2005/8/layout/vList2"/>
    <dgm:cxn modelId="{7124AA50-EA0D-40BE-ADCD-56E572D31613}" type="presOf" srcId="{E5B71448-A67A-45D7-978C-21233B3623C0}" destId="{B9DC3F58-1F27-4EA7-9CE1-EA669C33F14B}" srcOrd="0" destOrd="2" presId="urn:microsoft.com/office/officeart/2005/8/layout/vList2"/>
    <dgm:cxn modelId="{D1D4C510-2984-464C-9544-1C2C7C7FB614}" srcId="{863C9C44-BC4F-48CB-B77C-1E40BB6C566B}" destId="{8D935175-5FD2-46FE-A595-888E801455B4}" srcOrd="4" destOrd="0" parTransId="{3B4CBBCC-73CA-4C51-9AF6-0B21D0523C13}" sibTransId="{DC0EEB72-DD8A-4A86-81D7-7D1668D486EB}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FC50D21C-E29E-45D1-A33D-6C6280E375A5}" srcId="{863C9C44-BC4F-48CB-B77C-1E40BB6C566B}" destId="{E5B71448-A67A-45D7-978C-21233B3623C0}" srcOrd="2" destOrd="0" parTransId="{940A73F4-D92F-4CE4-A161-84CB5B61F833}" sibTransId="{E4BBE9E6-54DB-4880-B9D6-7F7C4E4B304D}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CE5C4611-260B-456B-AC94-E17CE57472C3}" srcId="{863C9C44-BC4F-48CB-B77C-1E40BB6C566B}" destId="{D40068E7-4D1D-43E5-BB8D-5702BBBF2CA6}" srcOrd="3" destOrd="0" parTransId="{43D3CB49-E978-4F65-9A81-0225A10DD673}" sibTransId="{CDE956F0-703B-45D2-A907-BAE2D3DB3A45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 custLinFactNeighborX="305" custLinFactNeighborY="13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6C80321E-AEE9-4B7F-A263-7386553DD25A}" type="presOf" srcId="{D40068E7-4D1D-43E5-BB8D-5702BBBF2CA6}" destId="{B9DC3F58-1F27-4EA7-9CE1-EA669C33F14B}" srcOrd="0" destOrd="3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85063C8C-8D13-4EDE-88A0-855A07BC6216}" type="presOf" srcId="{8D935175-5FD2-46FE-A595-888E801455B4}" destId="{B9DC3F58-1F27-4EA7-9CE1-EA669C33F14B}" srcOrd="0" destOrd="4" presId="urn:microsoft.com/office/officeart/2005/8/layout/vList2"/>
    <dgm:cxn modelId="{7124AA50-EA0D-40BE-ADCD-56E572D31613}" type="presOf" srcId="{E5B71448-A67A-45D7-978C-21233B3623C0}" destId="{B9DC3F58-1F27-4EA7-9CE1-EA669C33F14B}" srcOrd="0" destOrd="2" presId="urn:microsoft.com/office/officeart/2005/8/layout/vList2"/>
    <dgm:cxn modelId="{D1D4C510-2984-464C-9544-1C2C7C7FB614}" srcId="{863C9C44-BC4F-48CB-B77C-1E40BB6C566B}" destId="{8D935175-5FD2-46FE-A595-888E801455B4}" srcOrd="4" destOrd="0" parTransId="{3B4CBBCC-73CA-4C51-9AF6-0B21D0523C13}" sibTransId="{DC0EEB72-DD8A-4A86-81D7-7D1668D486EB}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FC50D21C-E29E-45D1-A33D-6C6280E375A5}" srcId="{863C9C44-BC4F-48CB-B77C-1E40BB6C566B}" destId="{E5B71448-A67A-45D7-978C-21233B3623C0}" srcOrd="2" destOrd="0" parTransId="{940A73F4-D92F-4CE4-A161-84CB5B61F833}" sibTransId="{E4BBE9E6-54DB-4880-B9D6-7F7C4E4B304D}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CE5C4611-260B-456B-AC94-E17CE57472C3}" srcId="{863C9C44-BC4F-48CB-B77C-1E40BB6C566B}" destId="{D40068E7-4D1D-43E5-BB8D-5702BBBF2CA6}" srcOrd="3" destOrd="0" parTransId="{43D3CB49-E978-4F65-9A81-0225A10DD673}" sibTransId="{CDE956F0-703B-45D2-A907-BAE2D3DB3A45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 custLinFactNeighborX="10458" custLinFactNeighborY="-844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6C80321E-AEE9-4B7F-A263-7386553DD25A}" type="presOf" srcId="{D40068E7-4D1D-43E5-BB8D-5702BBBF2CA6}" destId="{B9DC3F58-1F27-4EA7-9CE1-EA669C33F14B}" srcOrd="0" destOrd="3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85063C8C-8D13-4EDE-88A0-855A07BC6216}" type="presOf" srcId="{8D935175-5FD2-46FE-A595-888E801455B4}" destId="{B9DC3F58-1F27-4EA7-9CE1-EA669C33F14B}" srcOrd="0" destOrd="4" presId="urn:microsoft.com/office/officeart/2005/8/layout/vList2"/>
    <dgm:cxn modelId="{7124AA50-EA0D-40BE-ADCD-56E572D31613}" type="presOf" srcId="{E5B71448-A67A-45D7-978C-21233B3623C0}" destId="{B9DC3F58-1F27-4EA7-9CE1-EA669C33F14B}" srcOrd="0" destOrd="2" presId="urn:microsoft.com/office/officeart/2005/8/layout/vList2"/>
    <dgm:cxn modelId="{D1D4C510-2984-464C-9544-1C2C7C7FB614}" srcId="{863C9C44-BC4F-48CB-B77C-1E40BB6C566B}" destId="{8D935175-5FD2-46FE-A595-888E801455B4}" srcOrd="4" destOrd="0" parTransId="{3B4CBBCC-73CA-4C51-9AF6-0B21D0523C13}" sibTransId="{DC0EEB72-DD8A-4A86-81D7-7D1668D486EB}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FC50D21C-E29E-45D1-A33D-6C6280E375A5}" srcId="{863C9C44-BC4F-48CB-B77C-1E40BB6C566B}" destId="{E5B71448-A67A-45D7-978C-21233B3623C0}" srcOrd="2" destOrd="0" parTransId="{940A73F4-D92F-4CE4-A161-84CB5B61F833}" sibTransId="{E4BBE9E6-54DB-4880-B9D6-7F7C4E4B304D}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CE5C4611-260B-456B-AC94-E17CE57472C3}" srcId="{863C9C44-BC4F-48CB-B77C-1E40BB6C566B}" destId="{D40068E7-4D1D-43E5-BB8D-5702BBBF2CA6}" srcOrd="3" destOrd="0" parTransId="{43D3CB49-E978-4F65-9A81-0225A10DD673}" sibTransId="{CDE956F0-703B-45D2-A907-BAE2D3DB3A45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0DA3CC-8AF4-48E2-9533-1847AF932E25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8AF6AA6F-A7D7-4F08-B650-C6261CAB63C4}">
      <dgm:prSet phldrT="[Texto]" custT="1"/>
      <dgm:spPr/>
      <dgm:t>
        <a:bodyPr/>
        <a:lstStyle/>
        <a:p>
          <a:r>
            <a:rPr lang="pt-BR" sz="2200" dirty="0"/>
            <a:t>Bancos/Cartões de Crédito</a:t>
          </a:r>
        </a:p>
      </dgm:t>
    </dgm:pt>
    <dgm:pt modelId="{0EA38FA1-7095-4B1C-99D3-71B4FD5E5098}" type="parTrans" cxnId="{E675E202-7304-47C8-BD4C-CBFCD910CEA3}">
      <dgm:prSet/>
      <dgm:spPr/>
      <dgm:t>
        <a:bodyPr/>
        <a:lstStyle/>
        <a:p>
          <a:endParaRPr lang="pt-BR"/>
        </a:p>
      </dgm:t>
    </dgm:pt>
    <dgm:pt modelId="{64E9E1B1-D330-4B53-8CDC-8703A36AFBD8}" type="sibTrans" cxnId="{E675E202-7304-47C8-BD4C-CBFCD910CEA3}">
      <dgm:prSet/>
      <dgm:spPr/>
      <dgm:t>
        <a:bodyPr/>
        <a:lstStyle/>
        <a:p>
          <a:endParaRPr lang="pt-BR"/>
        </a:p>
      </dgm:t>
    </dgm:pt>
    <dgm:pt modelId="{B496E960-83FA-43DE-AA4F-BD6AAAEF6106}">
      <dgm:prSet phldrT="[Texto]"/>
      <dgm:spPr/>
      <dgm:t>
        <a:bodyPr/>
        <a:lstStyle/>
        <a:p>
          <a:r>
            <a:rPr lang="pt-BR" dirty="0"/>
            <a:t>DIMOF</a:t>
          </a:r>
        </a:p>
      </dgm:t>
    </dgm:pt>
    <dgm:pt modelId="{CF8542EC-D1FB-4FFF-9DEB-CD09D039423D}" type="parTrans" cxnId="{06F5E407-0DBB-4C3E-9E3B-8832975F0786}">
      <dgm:prSet/>
      <dgm:spPr/>
      <dgm:t>
        <a:bodyPr/>
        <a:lstStyle/>
        <a:p>
          <a:endParaRPr lang="pt-BR"/>
        </a:p>
      </dgm:t>
    </dgm:pt>
    <dgm:pt modelId="{93500DC9-8EF2-42C1-A780-6F4138E3716D}" type="sibTrans" cxnId="{06F5E407-0DBB-4C3E-9E3B-8832975F0786}">
      <dgm:prSet/>
      <dgm:spPr/>
      <dgm:t>
        <a:bodyPr/>
        <a:lstStyle/>
        <a:p>
          <a:endParaRPr lang="pt-BR"/>
        </a:p>
      </dgm:t>
    </dgm:pt>
    <dgm:pt modelId="{E0ECA0B4-4355-4170-977A-C3066CC7F823}">
      <dgm:prSet phldrT="[Texto]" custT="1"/>
      <dgm:spPr/>
      <dgm:t>
        <a:bodyPr/>
        <a:lstStyle/>
        <a:p>
          <a:r>
            <a:rPr lang="pt-BR" sz="2200" dirty="0"/>
            <a:t>Bens</a:t>
          </a:r>
        </a:p>
      </dgm:t>
    </dgm:pt>
    <dgm:pt modelId="{698433D3-0635-4F50-A97C-4D9DF8AF1E52}" type="parTrans" cxnId="{D52732FE-3C33-4E17-831E-12D1A0202DB0}">
      <dgm:prSet/>
      <dgm:spPr/>
      <dgm:t>
        <a:bodyPr/>
        <a:lstStyle/>
        <a:p>
          <a:endParaRPr lang="pt-BR"/>
        </a:p>
      </dgm:t>
    </dgm:pt>
    <dgm:pt modelId="{02BAB361-A16D-41B5-BA72-F5C6065E5086}" type="sibTrans" cxnId="{D52732FE-3C33-4E17-831E-12D1A0202DB0}">
      <dgm:prSet/>
      <dgm:spPr/>
      <dgm:t>
        <a:bodyPr/>
        <a:lstStyle/>
        <a:p>
          <a:endParaRPr lang="pt-BR"/>
        </a:p>
      </dgm:t>
    </dgm:pt>
    <dgm:pt modelId="{39B8ED41-4926-4639-92B0-0EAA5775EF2D}">
      <dgm:prSet phldrT="[Texto]"/>
      <dgm:spPr/>
      <dgm:t>
        <a:bodyPr/>
        <a:lstStyle/>
        <a:p>
          <a:r>
            <a:rPr lang="pt-BR" dirty="0"/>
            <a:t>DOI</a:t>
          </a:r>
        </a:p>
      </dgm:t>
    </dgm:pt>
    <dgm:pt modelId="{858ED9E4-479F-4ED8-92E3-DAF227F544AC}" type="parTrans" cxnId="{AD1B61ED-B501-426C-83C4-E9D45CCC882A}">
      <dgm:prSet/>
      <dgm:spPr/>
      <dgm:t>
        <a:bodyPr/>
        <a:lstStyle/>
        <a:p>
          <a:endParaRPr lang="pt-BR"/>
        </a:p>
      </dgm:t>
    </dgm:pt>
    <dgm:pt modelId="{05A228B1-7981-4DED-85E3-72A96CD52BB0}" type="sibTrans" cxnId="{AD1B61ED-B501-426C-83C4-E9D45CCC882A}">
      <dgm:prSet/>
      <dgm:spPr/>
      <dgm:t>
        <a:bodyPr/>
        <a:lstStyle/>
        <a:p>
          <a:endParaRPr lang="pt-BR"/>
        </a:p>
      </dgm:t>
    </dgm:pt>
    <dgm:pt modelId="{B333A03A-1668-4105-AFCB-B370A6107769}">
      <dgm:prSet phldrT="[Texto]"/>
      <dgm:spPr/>
      <dgm:t>
        <a:bodyPr/>
        <a:lstStyle/>
        <a:p>
          <a:r>
            <a:rPr lang="pt-BR" dirty="0"/>
            <a:t>DIMOB</a:t>
          </a:r>
        </a:p>
      </dgm:t>
    </dgm:pt>
    <dgm:pt modelId="{D15A7CE5-D9C8-4793-BF63-F59F7A52FAA4}" type="parTrans" cxnId="{7D8D95A3-A713-4C5C-8428-D9184551E0F8}">
      <dgm:prSet/>
      <dgm:spPr/>
      <dgm:t>
        <a:bodyPr/>
        <a:lstStyle/>
        <a:p>
          <a:endParaRPr lang="pt-BR"/>
        </a:p>
      </dgm:t>
    </dgm:pt>
    <dgm:pt modelId="{B098E075-340A-4279-810A-38DD9E23EFD3}" type="sibTrans" cxnId="{7D8D95A3-A713-4C5C-8428-D9184551E0F8}">
      <dgm:prSet/>
      <dgm:spPr/>
      <dgm:t>
        <a:bodyPr/>
        <a:lstStyle/>
        <a:p>
          <a:endParaRPr lang="pt-BR"/>
        </a:p>
      </dgm:t>
    </dgm:pt>
    <dgm:pt modelId="{0969D865-E100-40F6-8F4C-CCEBA66F7274}">
      <dgm:prSet phldrT="[Texto]" custT="1"/>
      <dgm:spPr/>
      <dgm:t>
        <a:bodyPr/>
        <a:lstStyle/>
        <a:p>
          <a:r>
            <a:rPr lang="pt-BR" sz="2200" dirty="0"/>
            <a:t>Fontes</a:t>
          </a:r>
        </a:p>
      </dgm:t>
    </dgm:pt>
    <dgm:pt modelId="{FCF2E979-81B0-4C86-A4CF-2A2E8ED089F2}" type="parTrans" cxnId="{46E4CA8B-22FF-4409-A702-C25443A31D89}">
      <dgm:prSet/>
      <dgm:spPr/>
      <dgm:t>
        <a:bodyPr/>
        <a:lstStyle/>
        <a:p>
          <a:endParaRPr lang="pt-BR"/>
        </a:p>
      </dgm:t>
    </dgm:pt>
    <dgm:pt modelId="{1D4A0F8F-EF31-4592-B670-8E86AF9C7F23}" type="sibTrans" cxnId="{46E4CA8B-22FF-4409-A702-C25443A31D89}">
      <dgm:prSet/>
      <dgm:spPr/>
      <dgm:t>
        <a:bodyPr/>
        <a:lstStyle/>
        <a:p>
          <a:endParaRPr lang="pt-BR"/>
        </a:p>
      </dgm:t>
    </dgm:pt>
    <dgm:pt modelId="{101E1B36-EF73-428A-A8FF-69AD6E06CB66}">
      <dgm:prSet phldrT="[Texto]"/>
      <dgm:spPr/>
      <dgm:t>
        <a:bodyPr/>
        <a:lstStyle/>
        <a:p>
          <a:r>
            <a:rPr lang="pt-BR" dirty="0"/>
            <a:t>DIRF</a:t>
          </a:r>
        </a:p>
      </dgm:t>
    </dgm:pt>
    <dgm:pt modelId="{6894B594-E5E5-43E6-889C-FB83BFB0EFAE}" type="parTrans" cxnId="{5D5DCB2C-FB00-40D0-A111-ED0DB758101E}">
      <dgm:prSet/>
      <dgm:spPr/>
      <dgm:t>
        <a:bodyPr/>
        <a:lstStyle/>
        <a:p>
          <a:endParaRPr lang="pt-BR"/>
        </a:p>
      </dgm:t>
    </dgm:pt>
    <dgm:pt modelId="{E7604A03-75B5-4DA9-8FDF-A4EEE5F12B9E}" type="sibTrans" cxnId="{5D5DCB2C-FB00-40D0-A111-ED0DB758101E}">
      <dgm:prSet/>
      <dgm:spPr/>
      <dgm:t>
        <a:bodyPr/>
        <a:lstStyle/>
        <a:p>
          <a:endParaRPr lang="pt-BR"/>
        </a:p>
      </dgm:t>
    </dgm:pt>
    <dgm:pt modelId="{6BF64C3A-ECA3-415E-B6BB-E63F2AE65F50}">
      <dgm:prSet phldrT="[Texto]"/>
      <dgm:spPr/>
      <dgm:t>
        <a:bodyPr/>
        <a:lstStyle/>
        <a:p>
          <a:r>
            <a:rPr lang="pt-BR" dirty="0"/>
            <a:t>DBF</a:t>
          </a:r>
        </a:p>
      </dgm:t>
    </dgm:pt>
    <dgm:pt modelId="{0E00C133-CFAD-4588-B44E-9BA4C175FF3E}" type="parTrans" cxnId="{3E285BB7-E19F-45FE-B8B2-44927458D394}">
      <dgm:prSet/>
      <dgm:spPr/>
      <dgm:t>
        <a:bodyPr/>
        <a:lstStyle/>
        <a:p>
          <a:endParaRPr lang="pt-BR"/>
        </a:p>
      </dgm:t>
    </dgm:pt>
    <dgm:pt modelId="{1F103A39-1C56-4D40-B954-A76636844380}" type="sibTrans" cxnId="{3E285BB7-E19F-45FE-B8B2-44927458D394}">
      <dgm:prSet/>
      <dgm:spPr/>
      <dgm:t>
        <a:bodyPr/>
        <a:lstStyle/>
        <a:p>
          <a:endParaRPr lang="pt-BR"/>
        </a:p>
      </dgm:t>
    </dgm:pt>
    <dgm:pt modelId="{E9343281-CCD0-4214-8EB4-F1EA0F746FDE}">
      <dgm:prSet phldrT="[Texto]"/>
      <dgm:spPr/>
      <dgm:t>
        <a:bodyPr/>
        <a:lstStyle/>
        <a:p>
          <a:r>
            <a:rPr lang="pt-BR" dirty="0"/>
            <a:t>DETRAN</a:t>
          </a:r>
        </a:p>
      </dgm:t>
    </dgm:pt>
    <dgm:pt modelId="{F4E626B4-6EFB-4E78-A99C-34DDD990668E}" type="parTrans" cxnId="{2262BDF3-8CB5-4FB6-B2FE-B02A3A1818AB}">
      <dgm:prSet/>
      <dgm:spPr/>
      <dgm:t>
        <a:bodyPr/>
        <a:lstStyle/>
        <a:p>
          <a:endParaRPr lang="pt-BR"/>
        </a:p>
      </dgm:t>
    </dgm:pt>
    <dgm:pt modelId="{4F5611DC-8269-46D0-881F-FED6364F5D36}" type="sibTrans" cxnId="{2262BDF3-8CB5-4FB6-B2FE-B02A3A1818AB}">
      <dgm:prSet/>
      <dgm:spPr/>
      <dgm:t>
        <a:bodyPr/>
        <a:lstStyle/>
        <a:p>
          <a:endParaRPr lang="pt-BR"/>
        </a:p>
      </dgm:t>
    </dgm:pt>
    <dgm:pt modelId="{DF7245A4-21D6-469A-AC3A-ECDF58FB70C4}">
      <dgm:prSet phldrT="[Texto]"/>
      <dgm:spPr/>
      <dgm:t>
        <a:bodyPr/>
        <a:lstStyle/>
        <a:p>
          <a:r>
            <a:rPr lang="pt-BR" dirty="0"/>
            <a:t>DECRED</a:t>
          </a:r>
        </a:p>
      </dgm:t>
    </dgm:pt>
    <dgm:pt modelId="{B046BB8E-49B7-4C8B-BFCA-8B11D78133A4}" type="parTrans" cxnId="{C86FEB3A-C4B7-4B9B-9214-6B125C453744}">
      <dgm:prSet/>
      <dgm:spPr/>
      <dgm:t>
        <a:bodyPr/>
        <a:lstStyle/>
        <a:p>
          <a:endParaRPr lang="pt-BR"/>
        </a:p>
      </dgm:t>
    </dgm:pt>
    <dgm:pt modelId="{2CE55687-C7A7-4999-B15F-F10F15E0EE92}" type="sibTrans" cxnId="{C86FEB3A-C4B7-4B9B-9214-6B125C453744}">
      <dgm:prSet/>
      <dgm:spPr/>
      <dgm:t>
        <a:bodyPr/>
        <a:lstStyle/>
        <a:p>
          <a:endParaRPr lang="pt-BR"/>
        </a:p>
      </dgm:t>
    </dgm:pt>
    <dgm:pt modelId="{F0030B97-9ADE-418D-88CA-BDC096DD3039}">
      <dgm:prSet phldrT="[Texto]"/>
      <dgm:spPr/>
      <dgm:t>
        <a:bodyPr/>
        <a:lstStyle/>
        <a:p>
          <a:r>
            <a:rPr lang="pt-BR" dirty="0"/>
            <a:t>COAF</a:t>
          </a:r>
        </a:p>
      </dgm:t>
    </dgm:pt>
    <dgm:pt modelId="{88B33B0E-254D-4BDE-8C0A-0D054A341180}" type="parTrans" cxnId="{C3373868-5AEA-4976-92EE-A98F37AF3F46}">
      <dgm:prSet/>
      <dgm:spPr/>
      <dgm:t>
        <a:bodyPr/>
        <a:lstStyle/>
        <a:p>
          <a:endParaRPr lang="pt-BR"/>
        </a:p>
      </dgm:t>
    </dgm:pt>
    <dgm:pt modelId="{A5BD6FBE-5BE1-461B-B1D3-AFF5D642A254}" type="sibTrans" cxnId="{C3373868-5AEA-4976-92EE-A98F37AF3F46}">
      <dgm:prSet/>
      <dgm:spPr/>
      <dgm:t>
        <a:bodyPr/>
        <a:lstStyle/>
        <a:p>
          <a:endParaRPr lang="pt-BR"/>
        </a:p>
      </dgm:t>
    </dgm:pt>
    <dgm:pt modelId="{CF01A8A1-E012-49D1-A692-487E85173436}">
      <dgm:prSet phldrT="[Texto]"/>
      <dgm:spPr/>
      <dgm:t>
        <a:bodyPr/>
        <a:lstStyle/>
        <a:p>
          <a:r>
            <a:rPr lang="pt-BR" dirty="0"/>
            <a:t>DMED</a:t>
          </a:r>
        </a:p>
      </dgm:t>
    </dgm:pt>
    <dgm:pt modelId="{821CF20A-4943-494E-8DBA-2EDCF8511619}" type="parTrans" cxnId="{5A31BBBC-2E11-45F0-82A7-8610B67DCE6E}">
      <dgm:prSet/>
      <dgm:spPr/>
      <dgm:t>
        <a:bodyPr/>
        <a:lstStyle/>
        <a:p>
          <a:endParaRPr lang="pt-BR"/>
        </a:p>
      </dgm:t>
    </dgm:pt>
    <dgm:pt modelId="{28DBE85A-579E-4161-AD04-2B715E6636B4}" type="sibTrans" cxnId="{5A31BBBC-2E11-45F0-82A7-8610B67DCE6E}">
      <dgm:prSet/>
      <dgm:spPr/>
      <dgm:t>
        <a:bodyPr/>
        <a:lstStyle/>
        <a:p>
          <a:endParaRPr lang="pt-BR"/>
        </a:p>
      </dgm:t>
    </dgm:pt>
    <dgm:pt modelId="{F9C3811C-A6EB-4EA1-9F71-C950D9268A3A}" type="pres">
      <dgm:prSet presAssocID="{AE0DA3CC-8AF4-48E2-9533-1847AF932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B5437D-7081-46C4-90B5-C89679D661E0}" type="pres">
      <dgm:prSet presAssocID="{AE0DA3CC-8AF4-48E2-9533-1847AF932E25}" presName="tSp" presStyleCnt="0"/>
      <dgm:spPr/>
    </dgm:pt>
    <dgm:pt modelId="{6DAF079B-F11A-401E-8192-443AFE86B996}" type="pres">
      <dgm:prSet presAssocID="{AE0DA3CC-8AF4-48E2-9533-1847AF932E25}" presName="bSp" presStyleCnt="0"/>
      <dgm:spPr/>
    </dgm:pt>
    <dgm:pt modelId="{956B9999-851B-4B43-A114-16DE8521FEC5}" type="pres">
      <dgm:prSet presAssocID="{AE0DA3CC-8AF4-48E2-9533-1847AF932E25}" presName="process" presStyleCnt="0"/>
      <dgm:spPr/>
    </dgm:pt>
    <dgm:pt modelId="{72C323E5-C5ED-44AF-B912-D8106255DAE6}" type="pres">
      <dgm:prSet presAssocID="{8AF6AA6F-A7D7-4F08-B650-C6261CAB63C4}" presName="composite1" presStyleCnt="0"/>
      <dgm:spPr/>
    </dgm:pt>
    <dgm:pt modelId="{FBCD0C96-D1DB-4246-B663-55D799BAB29E}" type="pres">
      <dgm:prSet presAssocID="{8AF6AA6F-A7D7-4F08-B650-C6261CAB63C4}" presName="dummyNode1" presStyleLbl="node1" presStyleIdx="0" presStyleCnt="3"/>
      <dgm:spPr/>
    </dgm:pt>
    <dgm:pt modelId="{89F7329C-7887-4689-B9A6-DA6FE9FAA889}" type="pres">
      <dgm:prSet presAssocID="{8AF6AA6F-A7D7-4F08-B650-C6261CAB63C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136D78-044D-4A4C-8199-202F8DA6C327}" type="pres">
      <dgm:prSet presAssocID="{8AF6AA6F-A7D7-4F08-B650-C6261CAB63C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0F5632-9AC9-4659-8891-BBBA7CE28FD1}" type="pres">
      <dgm:prSet presAssocID="{8AF6AA6F-A7D7-4F08-B650-C6261CAB63C4}" presName="parentNode1" presStyleLbl="node1" presStyleIdx="0" presStyleCnt="3" custScaleX="119163" custScaleY="1100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FEF43-6AB3-4076-973F-852646FEB8AD}" type="pres">
      <dgm:prSet presAssocID="{8AF6AA6F-A7D7-4F08-B650-C6261CAB63C4}" presName="connSite1" presStyleCnt="0"/>
      <dgm:spPr/>
    </dgm:pt>
    <dgm:pt modelId="{08718D7B-2E62-405D-9A0C-91867AC0EDC8}" type="pres">
      <dgm:prSet presAssocID="{64E9E1B1-D330-4B53-8CDC-8703A36AFBD8}" presName="Name9" presStyleLbl="sibTrans2D1" presStyleIdx="0" presStyleCnt="2"/>
      <dgm:spPr/>
      <dgm:t>
        <a:bodyPr/>
        <a:lstStyle/>
        <a:p>
          <a:endParaRPr lang="pt-BR"/>
        </a:p>
      </dgm:t>
    </dgm:pt>
    <dgm:pt modelId="{F5C8C39B-76D7-445A-9D94-DCEAB308395E}" type="pres">
      <dgm:prSet presAssocID="{E0ECA0B4-4355-4170-977A-C3066CC7F823}" presName="composite2" presStyleCnt="0"/>
      <dgm:spPr/>
    </dgm:pt>
    <dgm:pt modelId="{B08406F4-5C04-4403-89AE-A417379054B2}" type="pres">
      <dgm:prSet presAssocID="{E0ECA0B4-4355-4170-977A-C3066CC7F823}" presName="dummyNode2" presStyleLbl="node1" presStyleIdx="0" presStyleCnt="3"/>
      <dgm:spPr/>
    </dgm:pt>
    <dgm:pt modelId="{58707595-7255-4F48-AE93-FE5715A868E9}" type="pres">
      <dgm:prSet presAssocID="{E0ECA0B4-4355-4170-977A-C3066CC7F82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F67444-4276-4785-8223-8FB0D8BB6808}" type="pres">
      <dgm:prSet presAssocID="{E0ECA0B4-4355-4170-977A-C3066CC7F82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B04868-F652-4362-98EA-CE265D9D6D85}" type="pres">
      <dgm:prSet presAssocID="{E0ECA0B4-4355-4170-977A-C3066CC7F82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839164-9E3D-40CE-ADDE-17F5BB1120E1}" type="pres">
      <dgm:prSet presAssocID="{E0ECA0B4-4355-4170-977A-C3066CC7F823}" presName="connSite2" presStyleCnt="0"/>
      <dgm:spPr/>
    </dgm:pt>
    <dgm:pt modelId="{7D03BFB6-F9D6-4038-88AD-04341B76D937}" type="pres">
      <dgm:prSet presAssocID="{02BAB361-A16D-41B5-BA72-F5C6065E5086}" presName="Name18" presStyleLbl="sibTrans2D1" presStyleIdx="1" presStyleCnt="2" custLinFactNeighborY="3386"/>
      <dgm:spPr/>
      <dgm:t>
        <a:bodyPr/>
        <a:lstStyle/>
        <a:p>
          <a:endParaRPr lang="pt-BR"/>
        </a:p>
      </dgm:t>
    </dgm:pt>
    <dgm:pt modelId="{C75999AB-FF4C-42BA-A2AD-FE21D4C62F52}" type="pres">
      <dgm:prSet presAssocID="{0969D865-E100-40F6-8F4C-CCEBA66F7274}" presName="composite1" presStyleCnt="0"/>
      <dgm:spPr/>
    </dgm:pt>
    <dgm:pt modelId="{B2F3BAAE-0CCE-43AB-AD26-2F5914BAD892}" type="pres">
      <dgm:prSet presAssocID="{0969D865-E100-40F6-8F4C-CCEBA66F7274}" presName="dummyNode1" presStyleLbl="node1" presStyleIdx="1" presStyleCnt="3"/>
      <dgm:spPr/>
    </dgm:pt>
    <dgm:pt modelId="{F9635FA7-23CE-4D57-A1C9-E9DAA158B7F9}" type="pres">
      <dgm:prSet presAssocID="{0969D865-E100-40F6-8F4C-CCEBA66F727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6670E2-ACE5-4998-A282-B366AA1E5A62}" type="pres">
      <dgm:prSet presAssocID="{0969D865-E100-40F6-8F4C-CCEBA66F727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8505AA-D8A5-48CF-A139-FF471A980A34}" type="pres">
      <dgm:prSet presAssocID="{0969D865-E100-40F6-8F4C-CCEBA66F727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F7DAAD-414F-43ED-A567-66A84552ED8B}" type="pres">
      <dgm:prSet presAssocID="{0969D865-E100-40F6-8F4C-CCEBA66F7274}" presName="connSite1" presStyleCnt="0"/>
      <dgm:spPr/>
    </dgm:pt>
  </dgm:ptLst>
  <dgm:cxnLst>
    <dgm:cxn modelId="{C3373868-5AEA-4976-92EE-A98F37AF3F46}" srcId="{0969D865-E100-40F6-8F4C-CCEBA66F7274}" destId="{F0030B97-9ADE-418D-88CA-BDC096DD3039}" srcOrd="2" destOrd="0" parTransId="{88B33B0E-254D-4BDE-8C0A-0D054A341180}" sibTransId="{A5BD6FBE-5BE1-461B-B1D3-AFF5D642A254}"/>
    <dgm:cxn modelId="{3E285BB7-E19F-45FE-B8B2-44927458D394}" srcId="{0969D865-E100-40F6-8F4C-CCEBA66F7274}" destId="{6BF64C3A-ECA3-415E-B6BB-E63F2AE65F50}" srcOrd="1" destOrd="0" parTransId="{0E00C133-CFAD-4588-B44E-9BA4C175FF3E}" sibTransId="{1F103A39-1C56-4D40-B954-A76636844380}"/>
    <dgm:cxn modelId="{B4EA70A2-A5B7-4EAE-B482-1A43B0D6BFB6}" type="presOf" srcId="{CF01A8A1-E012-49D1-A692-487E85173436}" destId="{E86670E2-ACE5-4998-A282-B366AA1E5A62}" srcOrd="1" destOrd="3" presId="urn:microsoft.com/office/officeart/2005/8/layout/hProcess4"/>
    <dgm:cxn modelId="{39622EF9-46F3-4B0C-A74B-8D3A18985F48}" type="presOf" srcId="{0969D865-E100-40F6-8F4C-CCEBA66F7274}" destId="{6B8505AA-D8A5-48CF-A139-FF471A980A34}" srcOrd="0" destOrd="0" presId="urn:microsoft.com/office/officeart/2005/8/layout/hProcess4"/>
    <dgm:cxn modelId="{46E4CA8B-22FF-4409-A702-C25443A31D89}" srcId="{AE0DA3CC-8AF4-48E2-9533-1847AF932E25}" destId="{0969D865-E100-40F6-8F4C-CCEBA66F7274}" srcOrd="2" destOrd="0" parTransId="{FCF2E979-81B0-4C86-A4CF-2A2E8ED089F2}" sibTransId="{1D4A0F8F-EF31-4592-B670-8E86AF9C7F23}"/>
    <dgm:cxn modelId="{A584BE33-11C8-433F-9BC0-36543FD5B8DE}" type="presOf" srcId="{8AF6AA6F-A7D7-4F08-B650-C6261CAB63C4}" destId="{0C0F5632-9AC9-4659-8891-BBBA7CE28FD1}" srcOrd="0" destOrd="0" presId="urn:microsoft.com/office/officeart/2005/8/layout/hProcess4"/>
    <dgm:cxn modelId="{80C8692A-B424-43D3-A085-9C788C98EE87}" type="presOf" srcId="{6BF64C3A-ECA3-415E-B6BB-E63F2AE65F50}" destId="{E86670E2-ACE5-4998-A282-B366AA1E5A62}" srcOrd="1" destOrd="1" presId="urn:microsoft.com/office/officeart/2005/8/layout/hProcess4"/>
    <dgm:cxn modelId="{BE4AA897-3DE6-4A91-885B-2BB59BDBCDCC}" type="presOf" srcId="{39B8ED41-4926-4639-92B0-0EAA5775EF2D}" destId="{58707595-7255-4F48-AE93-FE5715A868E9}" srcOrd="0" destOrd="0" presId="urn:microsoft.com/office/officeart/2005/8/layout/hProcess4"/>
    <dgm:cxn modelId="{1CBFF6A2-F10B-4444-BEAD-2B188D4CA321}" type="presOf" srcId="{CF01A8A1-E012-49D1-A692-487E85173436}" destId="{F9635FA7-23CE-4D57-A1C9-E9DAA158B7F9}" srcOrd="0" destOrd="3" presId="urn:microsoft.com/office/officeart/2005/8/layout/hProcess4"/>
    <dgm:cxn modelId="{C86FEB3A-C4B7-4B9B-9214-6B125C453744}" srcId="{8AF6AA6F-A7D7-4F08-B650-C6261CAB63C4}" destId="{DF7245A4-21D6-469A-AC3A-ECDF58FB70C4}" srcOrd="1" destOrd="0" parTransId="{B046BB8E-49B7-4C8B-BFCA-8B11D78133A4}" sibTransId="{2CE55687-C7A7-4999-B15F-F10F15E0EE92}"/>
    <dgm:cxn modelId="{1E80DF5A-0D62-4235-AE75-EB5CBB7C8B1F}" type="presOf" srcId="{64E9E1B1-D330-4B53-8CDC-8703A36AFBD8}" destId="{08718D7B-2E62-405D-9A0C-91867AC0EDC8}" srcOrd="0" destOrd="0" presId="urn:microsoft.com/office/officeart/2005/8/layout/hProcess4"/>
    <dgm:cxn modelId="{BCCAA202-A950-49C5-9532-B495BE6DD098}" type="presOf" srcId="{E0ECA0B4-4355-4170-977A-C3066CC7F823}" destId="{90B04868-F652-4362-98EA-CE265D9D6D85}" srcOrd="0" destOrd="0" presId="urn:microsoft.com/office/officeart/2005/8/layout/hProcess4"/>
    <dgm:cxn modelId="{7D5E7C4F-022D-487B-B2F3-CD2642A49BD8}" type="presOf" srcId="{B496E960-83FA-43DE-AA4F-BD6AAAEF6106}" destId="{66136D78-044D-4A4C-8199-202F8DA6C327}" srcOrd="1" destOrd="0" presId="urn:microsoft.com/office/officeart/2005/8/layout/hProcess4"/>
    <dgm:cxn modelId="{671C653D-3FF4-4CD4-9053-9BE6075D630F}" type="presOf" srcId="{6BF64C3A-ECA3-415E-B6BB-E63F2AE65F50}" destId="{F9635FA7-23CE-4D57-A1C9-E9DAA158B7F9}" srcOrd="0" destOrd="1" presId="urn:microsoft.com/office/officeart/2005/8/layout/hProcess4"/>
    <dgm:cxn modelId="{84C7D745-8FF0-405B-B1A8-6FF0F941E2DA}" type="presOf" srcId="{DF7245A4-21D6-469A-AC3A-ECDF58FB70C4}" destId="{66136D78-044D-4A4C-8199-202F8DA6C327}" srcOrd="1" destOrd="1" presId="urn:microsoft.com/office/officeart/2005/8/layout/hProcess4"/>
    <dgm:cxn modelId="{06F5E407-0DBB-4C3E-9E3B-8832975F0786}" srcId="{8AF6AA6F-A7D7-4F08-B650-C6261CAB63C4}" destId="{B496E960-83FA-43DE-AA4F-BD6AAAEF6106}" srcOrd="0" destOrd="0" parTransId="{CF8542EC-D1FB-4FFF-9DEB-CD09D039423D}" sibTransId="{93500DC9-8EF2-42C1-A780-6F4138E3716D}"/>
    <dgm:cxn modelId="{5D5DCB2C-FB00-40D0-A111-ED0DB758101E}" srcId="{0969D865-E100-40F6-8F4C-CCEBA66F7274}" destId="{101E1B36-EF73-428A-A8FF-69AD6E06CB66}" srcOrd="0" destOrd="0" parTransId="{6894B594-E5E5-43E6-889C-FB83BFB0EFAE}" sibTransId="{E7604A03-75B5-4DA9-8FDF-A4EEE5F12B9E}"/>
    <dgm:cxn modelId="{5A31BBBC-2E11-45F0-82A7-8610B67DCE6E}" srcId="{0969D865-E100-40F6-8F4C-CCEBA66F7274}" destId="{CF01A8A1-E012-49D1-A692-487E85173436}" srcOrd="3" destOrd="0" parTransId="{821CF20A-4943-494E-8DBA-2EDCF8511619}" sibTransId="{28DBE85A-579E-4161-AD04-2B715E6636B4}"/>
    <dgm:cxn modelId="{D52732FE-3C33-4E17-831E-12D1A0202DB0}" srcId="{AE0DA3CC-8AF4-48E2-9533-1847AF932E25}" destId="{E0ECA0B4-4355-4170-977A-C3066CC7F823}" srcOrd="1" destOrd="0" parTransId="{698433D3-0635-4F50-A97C-4D9DF8AF1E52}" sibTransId="{02BAB361-A16D-41B5-BA72-F5C6065E5086}"/>
    <dgm:cxn modelId="{8DE927CC-4828-4310-8508-AF3ABAB9E1A3}" type="presOf" srcId="{B496E960-83FA-43DE-AA4F-BD6AAAEF6106}" destId="{89F7329C-7887-4689-B9A6-DA6FE9FAA889}" srcOrd="0" destOrd="0" presId="urn:microsoft.com/office/officeart/2005/8/layout/hProcess4"/>
    <dgm:cxn modelId="{2E21A14B-3B06-4441-9095-E03F5362CF7B}" type="presOf" srcId="{F0030B97-9ADE-418D-88CA-BDC096DD3039}" destId="{F9635FA7-23CE-4D57-A1C9-E9DAA158B7F9}" srcOrd="0" destOrd="2" presId="urn:microsoft.com/office/officeart/2005/8/layout/hProcess4"/>
    <dgm:cxn modelId="{AD1B61ED-B501-426C-83C4-E9D45CCC882A}" srcId="{E0ECA0B4-4355-4170-977A-C3066CC7F823}" destId="{39B8ED41-4926-4639-92B0-0EAA5775EF2D}" srcOrd="0" destOrd="0" parTransId="{858ED9E4-479F-4ED8-92E3-DAF227F544AC}" sibTransId="{05A228B1-7981-4DED-85E3-72A96CD52BB0}"/>
    <dgm:cxn modelId="{65D67DA4-4983-40A1-B343-3BDCD3A6A528}" type="presOf" srcId="{B333A03A-1668-4105-AFCB-B370A6107769}" destId="{24F67444-4276-4785-8223-8FB0D8BB6808}" srcOrd="1" destOrd="1" presId="urn:microsoft.com/office/officeart/2005/8/layout/hProcess4"/>
    <dgm:cxn modelId="{53C0C20C-3CEC-4EE7-973E-1999CC43670D}" type="presOf" srcId="{E9343281-CCD0-4214-8EB4-F1EA0F746FDE}" destId="{58707595-7255-4F48-AE93-FE5715A868E9}" srcOrd="0" destOrd="2" presId="urn:microsoft.com/office/officeart/2005/8/layout/hProcess4"/>
    <dgm:cxn modelId="{7D8D95A3-A713-4C5C-8428-D9184551E0F8}" srcId="{E0ECA0B4-4355-4170-977A-C3066CC7F823}" destId="{B333A03A-1668-4105-AFCB-B370A6107769}" srcOrd="1" destOrd="0" parTransId="{D15A7CE5-D9C8-4793-BF63-F59F7A52FAA4}" sibTransId="{B098E075-340A-4279-810A-38DD9E23EFD3}"/>
    <dgm:cxn modelId="{818012CF-8A3C-4448-BF5B-239A2F11B2D6}" type="presOf" srcId="{AE0DA3CC-8AF4-48E2-9533-1847AF932E25}" destId="{F9C3811C-A6EB-4EA1-9F71-C950D9268A3A}" srcOrd="0" destOrd="0" presId="urn:microsoft.com/office/officeart/2005/8/layout/hProcess4"/>
    <dgm:cxn modelId="{7BC5AB16-6936-4149-8056-C8E3050B4583}" type="presOf" srcId="{F0030B97-9ADE-418D-88CA-BDC096DD3039}" destId="{E86670E2-ACE5-4998-A282-B366AA1E5A62}" srcOrd="1" destOrd="2" presId="urn:microsoft.com/office/officeart/2005/8/layout/hProcess4"/>
    <dgm:cxn modelId="{E675E202-7304-47C8-BD4C-CBFCD910CEA3}" srcId="{AE0DA3CC-8AF4-48E2-9533-1847AF932E25}" destId="{8AF6AA6F-A7D7-4F08-B650-C6261CAB63C4}" srcOrd="0" destOrd="0" parTransId="{0EA38FA1-7095-4B1C-99D3-71B4FD5E5098}" sibTransId="{64E9E1B1-D330-4B53-8CDC-8703A36AFBD8}"/>
    <dgm:cxn modelId="{F2725CFA-17A4-424D-AA25-0931828F9114}" type="presOf" srcId="{101E1B36-EF73-428A-A8FF-69AD6E06CB66}" destId="{F9635FA7-23CE-4D57-A1C9-E9DAA158B7F9}" srcOrd="0" destOrd="0" presId="urn:microsoft.com/office/officeart/2005/8/layout/hProcess4"/>
    <dgm:cxn modelId="{78E92408-6A24-40E4-AC82-25F2DF449E10}" type="presOf" srcId="{E9343281-CCD0-4214-8EB4-F1EA0F746FDE}" destId="{24F67444-4276-4785-8223-8FB0D8BB6808}" srcOrd="1" destOrd="2" presId="urn:microsoft.com/office/officeart/2005/8/layout/hProcess4"/>
    <dgm:cxn modelId="{2262BDF3-8CB5-4FB6-B2FE-B02A3A1818AB}" srcId="{E0ECA0B4-4355-4170-977A-C3066CC7F823}" destId="{E9343281-CCD0-4214-8EB4-F1EA0F746FDE}" srcOrd="2" destOrd="0" parTransId="{F4E626B4-6EFB-4E78-A99C-34DDD990668E}" sibTransId="{4F5611DC-8269-46D0-881F-FED6364F5D36}"/>
    <dgm:cxn modelId="{00A55E44-3732-4640-A16E-5F563E54F474}" type="presOf" srcId="{101E1B36-EF73-428A-A8FF-69AD6E06CB66}" destId="{E86670E2-ACE5-4998-A282-B366AA1E5A62}" srcOrd="1" destOrd="0" presId="urn:microsoft.com/office/officeart/2005/8/layout/hProcess4"/>
    <dgm:cxn modelId="{020F2202-2B8D-4A3D-AB3F-F4AF7F44040E}" type="presOf" srcId="{39B8ED41-4926-4639-92B0-0EAA5775EF2D}" destId="{24F67444-4276-4785-8223-8FB0D8BB6808}" srcOrd="1" destOrd="0" presId="urn:microsoft.com/office/officeart/2005/8/layout/hProcess4"/>
    <dgm:cxn modelId="{50E4B5EC-4573-4FF6-8E55-327D3061F17E}" type="presOf" srcId="{B333A03A-1668-4105-AFCB-B370A6107769}" destId="{58707595-7255-4F48-AE93-FE5715A868E9}" srcOrd="0" destOrd="1" presId="urn:microsoft.com/office/officeart/2005/8/layout/hProcess4"/>
    <dgm:cxn modelId="{2F5185B7-ADA2-4F4F-92C7-073A5885038F}" type="presOf" srcId="{DF7245A4-21D6-469A-AC3A-ECDF58FB70C4}" destId="{89F7329C-7887-4689-B9A6-DA6FE9FAA889}" srcOrd="0" destOrd="1" presId="urn:microsoft.com/office/officeart/2005/8/layout/hProcess4"/>
    <dgm:cxn modelId="{4B79EEF3-2F99-42E5-A791-3AD624B253D7}" type="presOf" srcId="{02BAB361-A16D-41B5-BA72-F5C6065E5086}" destId="{7D03BFB6-F9D6-4038-88AD-04341B76D937}" srcOrd="0" destOrd="0" presId="urn:microsoft.com/office/officeart/2005/8/layout/hProcess4"/>
    <dgm:cxn modelId="{B813615C-D345-43BB-9AF1-299E4791E303}" type="presParOf" srcId="{F9C3811C-A6EB-4EA1-9F71-C950D9268A3A}" destId="{95B5437D-7081-46C4-90B5-C89679D661E0}" srcOrd="0" destOrd="0" presId="urn:microsoft.com/office/officeart/2005/8/layout/hProcess4"/>
    <dgm:cxn modelId="{6AFB0179-3498-45E3-8CC2-652E09A00C40}" type="presParOf" srcId="{F9C3811C-A6EB-4EA1-9F71-C950D9268A3A}" destId="{6DAF079B-F11A-401E-8192-443AFE86B996}" srcOrd="1" destOrd="0" presId="urn:microsoft.com/office/officeart/2005/8/layout/hProcess4"/>
    <dgm:cxn modelId="{A9C67289-E909-46A3-8697-1639FD910D48}" type="presParOf" srcId="{F9C3811C-A6EB-4EA1-9F71-C950D9268A3A}" destId="{956B9999-851B-4B43-A114-16DE8521FEC5}" srcOrd="2" destOrd="0" presId="urn:microsoft.com/office/officeart/2005/8/layout/hProcess4"/>
    <dgm:cxn modelId="{DFB7BA46-C127-43E3-96D4-15BD907E652F}" type="presParOf" srcId="{956B9999-851B-4B43-A114-16DE8521FEC5}" destId="{72C323E5-C5ED-44AF-B912-D8106255DAE6}" srcOrd="0" destOrd="0" presId="urn:microsoft.com/office/officeart/2005/8/layout/hProcess4"/>
    <dgm:cxn modelId="{EDA90EF7-AD29-4541-BEB3-7E50CF7C0A87}" type="presParOf" srcId="{72C323E5-C5ED-44AF-B912-D8106255DAE6}" destId="{FBCD0C96-D1DB-4246-B663-55D799BAB29E}" srcOrd="0" destOrd="0" presId="urn:microsoft.com/office/officeart/2005/8/layout/hProcess4"/>
    <dgm:cxn modelId="{A96FF312-4114-479B-9D20-298D51A3AF0F}" type="presParOf" srcId="{72C323E5-C5ED-44AF-B912-D8106255DAE6}" destId="{89F7329C-7887-4689-B9A6-DA6FE9FAA889}" srcOrd="1" destOrd="0" presId="urn:microsoft.com/office/officeart/2005/8/layout/hProcess4"/>
    <dgm:cxn modelId="{8EC20A81-E18E-4FC4-95B2-566AD60812A9}" type="presParOf" srcId="{72C323E5-C5ED-44AF-B912-D8106255DAE6}" destId="{66136D78-044D-4A4C-8199-202F8DA6C327}" srcOrd="2" destOrd="0" presId="urn:microsoft.com/office/officeart/2005/8/layout/hProcess4"/>
    <dgm:cxn modelId="{23420B8A-1108-4563-890E-302E8CEB9B60}" type="presParOf" srcId="{72C323E5-C5ED-44AF-B912-D8106255DAE6}" destId="{0C0F5632-9AC9-4659-8891-BBBA7CE28FD1}" srcOrd="3" destOrd="0" presId="urn:microsoft.com/office/officeart/2005/8/layout/hProcess4"/>
    <dgm:cxn modelId="{8F3256F4-30F7-461D-B554-A55FBEAB9259}" type="presParOf" srcId="{72C323E5-C5ED-44AF-B912-D8106255DAE6}" destId="{6C0FEF43-6AB3-4076-973F-852646FEB8AD}" srcOrd="4" destOrd="0" presId="urn:microsoft.com/office/officeart/2005/8/layout/hProcess4"/>
    <dgm:cxn modelId="{74E0C081-E6C0-4934-9B28-29FC2536DB0F}" type="presParOf" srcId="{956B9999-851B-4B43-A114-16DE8521FEC5}" destId="{08718D7B-2E62-405D-9A0C-91867AC0EDC8}" srcOrd="1" destOrd="0" presId="urn:microsoft.com/office/officeart/2005/8/layout/hProcess4"/>
    <dgm:cxn modelId="{8FC1435A-B179-4F35-A598-7DB66F452306}" type="presParOf" srcId="{956B9999-851B-4B43-A114-16DE8521FEC5}" destId="{F5C8C39B-76D7-445A-9D94-DCEAB308395E}" srcOrd="2" destOrd="0" presId="urn:microsoft.com/office/officeart/2005/8/layout/hProcess4"/>
    <dgm:cxn modelId="{F3225A03-E09C-4297-B68D-4DBBD7EE83AC}" type="presParOf" srcId="{F5C8C39B-76D7-445A-9D94-DCEAB308395E}" destId="{B08406F4-5C04-4403-89AE-A417379054B2}" srcOrd="0" destOrd="0" presId="urn:microsoft.com/office/officeart/2005/8/layout/hProcess4"/>
    <dgm:cxn modelId="{2056CEAC-DF9B-4E53-BD4A-F17C83CF3858}" type="presParOf" srcId="{F5C8C39B-76D7-445A-9D94-DCEAB308395E}" destId="{58707595-7255-4F48-AE93-FE5715A868E9}" srcOrd="1" destOrd="0" presId="urn:microsoft.com/office/officeart/2005/8/layout/hProcess4"/>
    <dgm:cxn modelId="{A0E0951C-47F9-4FE0-B067-47A898AAC003}" type="presParOf" srcId="{F5C8C39B-76D7-445A-9D94-DCEAB308395E}" destId="{24F67444-4276-4785-8223-8FB0D8BB6808}" srcOrd="2" destOrd="0" presId="urn:microsoft.com/office/officeart/2005/8/layout/hProcess4"/>
    <dgm:cxn modelId="{883F2361-8CFB-42E0-851F-E1AAC04542E8}" type="presParOf" srcId="{F5C8C39B-76D7-445A-9D94-DCEAB308395E}" destId="{90B04868-F652-4362-98EA-CE265D9D6D85}" srcOrd="3" destOrd="0" presId="urn:microsoft.com/office/officeart/2005/8/layout/hProcess4"/>
    <dgm:cxn modelId="{5A506536-D2E5-4C3F-9816-C6219297045C}" type="presParOf" srcId="{F5C8C39B-76D7-445A-9D94-DCEAB308395E}" destId="{2D839164-9E3D-40CE-ADDE-17F5BB1120E1}" srcOrd="4" destOrd="0" presId="urn:microsoft.com/office/officeart/2005/8/layout/hProcess4"/>
    <dgm:cxn modelId="{603FD0B9-9571-4748-B822-F723557C8148}" type="presParOf" srcId="{956B9999-851B-4B43-A114-16DE8521FEC5}" destId="{7D03BFB6-F9D6-4038-88AD-04341B76D937}" srcOrd="3" destOrd="0" presId="urn:microsoft.com/office/officeart/2005/8/layout/hProcess4"/>
    <dgm:cxn modelId="{BCEE2C70-BC23-4BD1-8C79-3AE5CC382AB0}" type="presParOf" srcId="{956B9999-851B-4B43-A114-16DE8521FEC5}" destId="{C75999AB-FF4C-42BA-A2AD-FE21D4C62F52}" srcOrd="4" destOrd="0" presId="urn:microsoft.com/office/officeart/2005/8/layout/hProcess4"/>
    <dgm:cxn modelId="{1690895E-336B-4A1A-BA60-0B755908BBBA}" type="presParOf" srcId="{C75999AB-FF4C-42BA-A2AD-FE21D4C62F52}" destId="{B2F3BAAE-0CCE-43AB-AD26-2F5914BAD892}" srcOrd="0" destOrd="0" presId="urn:microsoft.com/office/officeart/2005/8/layout/hProcess4"/>
    <dgm:cxn modelId="{32950CC7-CAA5-4BF1-9A34-C10D4CA1B83D}" type="presParOf" srcId="{C75999AB-FF4C-42BA-A2AD-FE21D4C62F52}" destId="{F9635FA7-23CE-4D57-A1C9-E9DAA158B7F9}" srcOrd="1" destOrd="0" presId="urn:microsoft.com/office/officeart/2005/8/layout/hProcess4"/>
    <dgm:cxn modelId="{F521FFB8-E7BD-41D0-B77F-94DB2F872F97}" type="presParOf" srcId="{C75999AB-FF4C-42BA-A2AD-FE21D4C62F52}" destId="{E86670E2-ACE5-4998-A282-B366AA1E5A62}" srcOrd="2" destOrd="0" presId="urn:microsoft.com/office/officeart/2005/8/layout/hProcess4"/>
    <dgm:cxn modelId="{55101785-D3C8-4753-A4B2-695F27ED6CA3}" type="presParOf" srcId="{C75999AB-FF4C-42BA-A2AD-FE21D4C62F52}" destId="{6B8505AA-D8A5-48CF-A139-FF471A980A34}" srcOrd="3" destOrd="0" presId="urn:microsoft.com/office/officeart/2005/8/layout/hProcess4"/>
    <dgm:cxn modelId="{3CF1A686-02D6-4698-A4AB-D9BDDC82716F}" type="presParOf" srcId="{C75999AB-FF4C-42BA-A2AD-FE21D4C62F52}" destId="{51F7DAAD-414F-43ED-A567-66A84552ED8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090C3-4D93-4FFE-A17B-C626FC7A447A}" type="doc">
      <dgm:prSet loTypeId="urn:microsoft.com/office/officeart/2005/8/layout/chevron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5F93105A-9211-4901-B6CF-0738D261703D}">
      <dgm:prSet phldrT="[Texto]"/>
      <dgm:spPr/>
      <dgm:t>
        <a:bodyPr/>
        <a:lstStyle/>
        <a:p>
          <a:r>
            <a:rPr lang="pt-BR" dirty="0"/>
            <a:t>Rendimentos</a:t>
          </a:r>
        </a:p>
      </dgm:t>
    </dgm:pt>
    <dgm:pt modelId="{325D333A-1733-4F96-AA50-FFBAF9BDED1D}" type="parTrans" cxnId="{8EEDC2AE-7535-4373-82A6-A67544AB2A2D}">
      <dgm:prSet/>
      <dgm:spPr/>
      <dgm:t>
        <a:bodyPr/>
        <a:lstStyle/>
        <a:p>
          <a:endParaRPr lang="pt-BR"/>
        </a:p>
      </dgm:t>
    </dgm:pt>
    <dgm:pt modelId="{24F34D78-A40C-442F-85BB-6E6E3AD2B1EB}" type="sibTrans" cxnId="{8EEDC2AE-7535-4373-82A6-A67544AB2A2D}">
      <dgm:prSet/>
      <dgm:spPr/>
      <dgm:t>
        <a:bodyPr/>
        <a:lstStyle/>
        <a:p>
          <a:endParaRPr lang="pt-BR"/>
        </a:p>
      </dgm:t>
    </dgm:pt>
    <dgm:pt modelId="{F70E7F75-9E72-4D7F-A680-C48F651EF380}">
      <dgm:prSet phldrT="[Texto]" custT="1"/>
      <dgm:spPr/>
      <dgm:t>
        <a:bodyPr/>
        <a:lstStyle/>
        <a:p>
          <a:r>
            <a:rPr lang="pt-BR" sz="3200" dirty="0">
              <a:latin typeface="Calibri"/>
              <a:cs typeface="Calibri"/>
            </a:rPr>
            <a:t>Tributáveis Superiores a </a:t>
          </a:r>
          <a:r>
            <a:rPr lang="pt-BR" sz="3200" dirty="0">
              <a:solidFill>
                <a:srgbClr val="FF0000"/>
              </a:solidFill>
            </a:rPr>
            <a:t>R$ 28.559,70</a:t>
          </a:r>
          <a:endParaRPr lang="pt-BR" sz="3200" dirty="0">
            <a:solidFill>
              <a:schemeClr val="accent1"/>
            </a:solidFill>
            <a:latin typeface="Calibri"/>
            <a:cs typeface="Calibri"/>
          </a:endParaRPr>
        </a:p>
      </dgm:t>
    </dgm:pt>
    <dgm:pt modelId="{B27DBE43-7209-495E-8D89-8242815EC81C}" type="parTrans" cxnId="{5C3702DB-B1B7-4EF5-9E63-55344BDFA007}">
      <dgm:prSet/>
      <dgm:spPr/>
      <dgm:t>
        <a:bodyPr/>
        <a:lstStyle/>
        <a:p>
          <a:endParaRPr lang="pt-BR"/>
        </a:p>
      </dgm:t>
    </dgm:pt>
    <dgm:pt modelId="{BE1DED7B-325E-497F-A37D-5D751DD3402D}" type="sibTrans" cxnId="{5C3702DB-B1B7-4EF5-9E63-55344BDFA007}">
      <dgm:prSet/>
      <dgm:spPr/>
      <dgm:t>
        <a:bodyPr/>
        <a:lstStyle/>
        <a:p>
          <a:endParaRPr lang="pt-BR"/>
        </a:p>
      </dgm:t>
    </dgm:pt>
    <dgm:pt modelId="{C971C45F-9B27-43CB-A68C-3A71B34C1B52}">
      <dgm:prSet phldrT="[Texto]" custT="1"/>
      <dgm:spPr/>
      <dgm:t>
        <a:bodyPr/>
        <a:lstStyle/>
        <a:p>
          <a:r>
            <a:rPr lang="pt-BR" sz="3200" dirty="0">
              <a:latin typeface="Calibri"/>
              <a:cs typeface="Calibri"/>
            </a:rPr>
            <a:t>Isentos + exclusivamente na fonte superiores a </a:t>
          </a:r>
          <a:r>
            <a:rPr lang="pt-BR" sz="3200" dirty="0">
              <a:solidFill>
                <a:srgbClr val="FF0000"/>
              </a:solidFill>
              <a:latin typeface="Calibri"/>
              <a:cs typeface="Calibri"/>
            </a:rPr>
            <a:t>R$ 40mil</a:t>
          </a:r>
        </a:p>
      </dgm:t>
    </dgm:pt>
    <dgm:pt modelId="{63551C0A-468F-42E3-A1DC-D73722791038}" type="parTrans" cxnId="{252F5C1E-714A-4796-A3E6-6F8078F63D59}">
      <dgm:prSet/>
      <dgm:spPr/>
      <dgm:t>
        <a:bodyPr/>
        <a:lstStyle/>
        <a:p>
          <a:endParaRPr lang="pt-BR"/>
        </a:p>
      </dgm:t>
    </dgm:pt>
    <dgm:pt modelId="{AE6C9968-613E-45A6-A32F-D6B45C205038}" type="sibTrans" cxnId="{252F5C1E-714A-4796-A3E6-6F8078F63D59}">
      <dgm:prSet/>
      <dgm:spPr/>
      <dgm:t>
        <a:bodyPr/>
        <a:lstStyle/>
        <a:p>
          <a:endParaRPr lang="pt-BR"/>
        </a:p>
      </dgm:t>
    </dgm:pt>
    <dgm:pt modelId="{AFC7BE18-52F9-4B21-B8E4-8361F6EBD90D}">
      <dgm:prSet phldrT="[Texto]" custT="1"/>
      <dgm:spPr/>
      <dgm:t>
        <a:bodyPr/>
        <a:lstStyle/>
        <a:p>
          <a:r>
            <a:rPr lang="pt-BR" sz="3200" dirty="0">
              <a:latin typeface="Calibri"/>
              <a:cs typeface="Calibri"/>
            </a:rPr>
            <a:t>Atividade Rural com receita superiores a </a:t>
          </a:r>
          <a:r>
            <a:rPr lang="pt-BR" sz="3200" dirty="0">
              <a:solidFill>
                <a:srgbClr val="FF0000"/>
              </a:solidFill>
            </a:rPr>
            <a:t>R$ 142.798,50 </a:t>
          </a:r>
          <a:r>
            <a:rPr lang="pt-BR" sz="3200" dirty="0">
              <a:latin typeface="Calibri"/>
              <a:cs typeface="Calibri"/>
            </a:rPr>
            <a:t>ou pretenda compensar prejuízo de anos, calendário anteriores ou do próprio ano-calendário de </a:t>
          </a:r>
          <a:r>
            <a:rPr lang="pt-BR" sz="3200" dirty="0">
              <a:solidFill>
                <a:srgbClr val="FF0000"/>
              </a:solidFill>
              <a:latin typeface="Calibri"/>
              <a:cs typeface="Calibri"/>
            </a:rPr>
            <a:t>2017</a:t>
          </a:r>
          <a:r>
            <a:rPr lang="pt-BR" sz="3200" dirty="0">
              <a:latin typeface="Calibri"/>
              <a:cs typeface="Calibri"/>
            </a:rPr>
            <a:t>;</a:t>
          </a:r>
        </a:p>
      </dgm:t>
    </dgm:pt>
    <dgm:pt modelId="{D5DA8858-8752-485F-8DAC-2410B9A65723}" type="parTrans" cxnId="{F62C103C-D798-4825-A882-F672010A82CF}">
      <dgm:prSet/>
      <dgm:spPr/>
      <dgm:t>
        <a:bodyPr/>
        <a:lstStyle/>
        <a:p>
          <a:endParaRPr lang="pt-BR"/>
        </a:p>
      </dgm:t>
    </dgm:pt>
    <dgm:pt modelId="{639B4143-467F-48D5-AC70-F446E1B465AE}" type="sibTrans" cxnId="{F62C103C-D798-4825-A882-F672010A82CF}">
      <dgm:prSet/>
      <dgm:spPr/>
      <dgm:t>
        <a:bodyPr/>
        <a:lstStyle/>
        <a:p>
          <a:endParaRPr lang="pt-BR"/>
        </a:p>
      </dgm:t>
    </dgm:pt>
    <dgm:pt modelId="{8F1AB4B9-2342-4FC9-9FFD-B4CEAA9C31F4}" type="pres">
      <dgm:prSet presAssocID="{E57090C3-4D93-4FFE-A17B-C626FC7A44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1AA9FC-B9DF-46B4-BBAC-1483D92D4BD9}" type="pres">
      <dgm:prSet presAssocID="{5F93105A-9211-4901-B6CF-0738D261703D}" presName="composite" presStyleCnt="0"/>
      <dgm:spPr/>
    </dgm:pt>
    <dgm:pt modelId="{7F91322D-0CFF-46FA-9BC6-9367CA58AA82}" type="pres">
      <dgm:prSet presAssocID="{5F93105A-9211-4901-B6CF-0738D261703D}" presName="parentText" presStyleLbl="alignNode1" presStyleIdx="0" presStyleCnt="1" custLinFactNeighborY="-502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FBA26-FF7E-4690-A792-42E756EBF331}" type="pres">
      <dgm:prSet presAssocID="{5F93105A-9211-4901-B6CF-0738D261703D}" presName="descendantText" presStyleLbl="alignAcc1" presStyleIdx="0" presStyleCnt="1" custScaleY="1987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348F76-99B7-4FE1-96F6-1CFA23DD1D09}" type="presOf" srcId="{C971C45F-9B27-43CB-A68C-3A71B34C1B52}" destId="{82EFBA26-FF7E-4690-A792-42E756EBF331}" srcOrd="0" destOrd="1" presId="urn:microsoft.com/office/officeart/2005/8/layout/chevron2"/>
    <dgm:cxn modelId="{02BD51C7-8AE0-4871-A28E-CDC7787806F7}" type="presOf" srcId="{AFC7BE18-52F9-4B21-B8E4-8361F6EBD90D}" destId="{82EFBA26-FF7E-4690-A792-42E756EBF331}" srcOrd="0" destOrd="2" presId="urn:microsoft.com/office/officeart/2005/8/layout/chevron2"/>
    <dgm:cxn modelId="{280D5206-DE0A-43E3-9C40-0FFB6E5EB9E2}" type="presOf" srcId="{5F93105A-9211-4901-B6CF-0738D261703D}" destId="{7F91322D-0CFF-46FA-9BC6-9367CA58AA82}" srcOrd="0" destOrd="0" presId="urn:microsoft.com/office/officeart/2005/8/layout/chevron2"/>
    <dgm:cxn modelId="{DB970C61-5959-46FA-865C-F5F50A230223}" type="presOf" srcId="{E57090C3-4D93-4FFE-A17B-C626FC7A447A}" destId="{8F1AB4B9-2342-4FC9-9FFD-B4CEAA9C31F4}" srcOrd="0" destOrd="0" presId="urn:microsoft.com/office/officeart/2005/8/layout/chevron2"/>
    <dgm:cxn modelId="{5C3702DB-B1B7-4EF5-9E63-55344BDFA007}" srcId="{5F93105A-9211-4901-B6CF-0738D261703D}" destId="{F70E7F75-9E72-4D7F-A680-C48F651EF380}" srcOrd="0" destOrd="0" parTransId="{B27DBE43-7209-495E-8D89-8242815EC81C}" sibTransId="{BE1DED7B-325E-497F-A37D-5D751DD3402D}"/>
    <dgm:cxn modelId="{F62C103C-D798-4825-A882-F672010A82CF}" srcId="{5F93105A-9211-4901-B6CF-0738D261703D}" destId="{AFC7BE18-52F9-4B21-B8E4-8361F6EBD90D}" srcOrd="2" destOrd="0" parTransId="{D5DA8858-8752-485F-8DAC-2410B9A65723}" sibTransId="{639B4143-467F-48D5-AC70-F446E1B465AE}"/>
    <dgm:cxn modelId="{38EC821B-D40C-4B57-BCC6-1BA55475F591}" type="presOf" srcId="{F70E7F75-9E72-4D7F-A680-C48F651EF380}" destId="{82EFBA26-FF7E-4690-A792-42E756EBF331}" srcOrd="0" destOrd="0" presId="urn:microsoft.com/office/officeart/2005/8/layout/chevron2"/>
    <dgm:cxn modelId="{252F5C1E-714A-4796-A3E6-6F8078F63D59}" srcId="{5F93105A-9211-4901-B6CF-0738D261703D}" destId="{C971C45F-9B27-43CB-A68C-3A71B34C1B52}" srcOrd="1" destOrd="0" parTransId="{63551C0A-468F-42E3-A1DC-D73722791038}" sibTransId="{AE6C9968-613E-45A6-A32F-D6B45C205038}"/>
    <dgm:cxn modelId="{8EEDC2AE-7535-4373-82A6-A67544AB2A2D}" srcId="{E57090C3-4D93-4FFE-A17B-C626FC7A447A}" destId="{5F93105A-9211-4901-B6CF-0738D261703D}" srcOrd="0" destOrd="0" parTransId="{325D333A-1733-4F96-AA50-FFBAF9BDED1D}" sibTransId="{24F34D78-A40C-442F-85BB-6E6E3AD2B1EB}"/>
    <dgm:cxn modelId="{61B8F772-DC84-4385-89E9-DB5C5CE45856}" type="presParOf" srcId="{8F1AB4B9-2342-4FC9-9FFD-B4CEAA9C31F4}" destId="{D01AA9FC-B9DF-46B4-BBAC-1483D92D4BD9}" srcOrd="0" destOrd="0" presId="urn:microsoft.com/office/officeart/2005/8/layout/chevron2"/>
    <dgm:cxn modelId="{9FDA4D2B-F2A3-43A4-BEC2-41F1B01E8A44}" type="presParOf" srcId="{D01AA9FC-B9DF-46B4-BBAC-1483D92D4BD9}" destId="{7F91322D-0CFF-46FA-9BC6-9367CA58AA82}" srcOrd="0" destOrd="0" presId="urn:microsoft.com/office/officeart/2005/8/layout/chevron2"/>
    <dgm:cxn modelId="{F8B06CDF-F150-438B-A4AB-7D4C9D50E809}" type="presParOf" srcId="{D01AA9FC-B9DF-46B4-BBAC-1483D92D4BD9}" destId="{82EFBA26-FF7E-4690-A792-42E756EBF3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090C3-4D93-4FFE-A17B-C626FC7A447A}" type="doc">
      <dgm:prSet loTypeId="urn:microsoft.com/office/officeart/2005/8/layout/chevron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25844DBF-AABB-4194-BC16-41ECCDC4D52E}">
      <dgm:prSet phldrT="[Texto]" custT="1"/>
      <dgm:spPr/>
      <dgm:t>
        <a:bodyPr/>
        <a:lstStyle/>
        <a:p>
          <a:r>
            <a:rPr lang="pt-BR" sz="2800" dirty="0"/>
            <a:t>Valores superiores a R$ 300mil</a:t>
          </a:r>
        </a:p>
      </dgm:t>
    </dgm:pt>
    <dgm:pt modelId="{0A100A5A-AD58-4A40-9440-4BC6F7E56C9C}" type="parTrans" cxnId="{875F33BF-F9EB-41FD-9A33-639B8A0BA8CE}">
      <dgm:prSet/>
      <dgm:spPr/>
      <dgm:t>
        <a:bodyPr/>
        <a:lstStyle/>
        <a:p>
          <a:endParaRPr lang="pt-BR"/>
        </a:p>
      </dgm:t>
    </dgm:pt>
    <dgm:pt modelId="{3EBC7100-455D-4B88-BD3B-0A6DE9D92F27}" type="sibTrans" cxnId="{875F33BF-F9EB-41FD-9A33-639B8A0BA8CE}">
      <dgm:prSet/>
      <dgm:spPr/>
      <dgm:t>
        <a:bodyPr/>
        <a:lstStyle/>
        <a:p>
          <a:endParaRPr lang="pt-BR"/>
        </a:p>
      </dgm:t>
    </dgm:pt>
    <dgm:pt modelId="{9F6C4BF0-81CE-4415-B921-77E53CB28833}">
      <dgm:prSet phldrT="[Texto]" custT="1"/>
      <dgm:spPr/>
      <dgm:t>
        <a:bodyPr/>
        <a:lstStyle/>
        <a:p>
          <a:r>
            <a:rPr lang="pt-BR" sz="2800" dirty="0"/>
            <a:t>Alienação com ganho de capital</a:t>
          </a:r>
        </a:p>
      </dgm:t>
    </dgm:pt>
    <dgm:pt modelId="{87C965F7-0D36-42F2-9797-3CBB1108EB44}" type="parTrans" cxnId="{7A8A24F6-3075-4E39-8DA4-AB21C1B5E0DE}">
      <dgm:prSet/>
      <dgm:spPr/>
      <dgm:t>
        <a:bodyPr/>
        <a:lstStyle/>
        <a:p>
          <a:endParaRPr lang="pt-BR"/>
        </a:p>
      </dgm:t>
    </dgm:pt>
    <dgm:pt modelId="{BA54DD5E-75CF-432C-A92F-A722125CEFAB}" type="sibTrans" cxnId="{7A8A24F6-3075-4E39-8DA4-AB21C1B5E0DE}">
      <dgm:prSet/>
      <dgm:spPr/>
      <dgm:t>
        <a:bodyPr/>
        <a:lstStyle/>
        <a:p>
          <a:endParaRPr lang="pt-BR"/>
        </a:p>
      </dgm:t>
    </dgm:pt>
    <dgm:pt modelId="{A66F82B1-43C3-4465-9D2A-BE241A490666}">
      <dgm:prSet phldrT="[Texto]" custT="1"/>
      <dgm:spPr/>
      <dgm:t>
        <a:bodyPr/>
        <a:lstStyle/>
        <a:p>
          <a:r>
            <a:rPr lang="pt-BR" sz="2800" dirty="0"/>
            <a:t>Realizou operações em bolsa de valores, </a:t>
          </a:r>
          <a:r>
            <a:rPr lang="pt-BR" sz="2800" dirty="0">
              <a:solidFill>
                <a:schemeClr val="tx1"/>
              </a:solidFill>
            </a:rPr>
            <a:t>de mercadorias, de futuros e assemelhadas</a:t>
          </a:r>
        </a:p>
      </dgm:t>
    </dgm:pt>
    <dgm:pt modelId="{C6B3F087-A05D-4FD3-AA6E-3EFEF766B0DE}" type="parTrans" cxnId="{E70A3F0C-7BC9-4D83-9A28-FE9FD7D6F3AC}">
      <dgm:prSet/>
      <dgm:spPr/>
      <dgm:t>
        <a:bodyPr/>
        <a:lstStyle/>
        <a:p>
          <a:endParaRPr lang="pt-BR"/>
        </a:p>
      </dgm:t>
    </dgm:pt>
    <dgm:pt modelId="{33F76249-2ECA-4F34-A73A-8337DC605179}" type="sibTrans" cxnId="{E70A3F0C-7BC9-4D83-9A28-FE9FD7D6F3AC}">
      <dgm:prSet/>
      <dgm:spPr/>
      <dgm:t>
        <a:bodyPr/>
        <a:lstStyle/>
        <a:p>
          <a:endParaRPr lang="pt-BR"/>
        </a:p>
      </dgm:t>
    </dgm:pt>
    <dgm:pt modelId="{B69DA581-797E-4A59-BD66-21AE0AC2EC4F}">
      <dgm:prSet phldrT="[Texto]" custT="1"/>
      <dgm:spPr/>
      <dgm:t>
        <a:bodyPr/>
        <a:lstStyle/>
        <a:p>
          <a:r>
            <a:rPr lang="pt-BR" sz="2800" dirty="0"/>
            <a:t>Optou pela isenção de ganho de capital na venda de imóvel residencial nos termos do Art. 39 da Lei 11.196 de 21/11/2005. </a:t>
          </a:r>
        </a:p>
      </dgm:t>
    </dgm:pt>
    <dgm:pt modelId="{8EB18BA3-AB02-4CD6-8B50-D5C5EC265F2A}" type="parTrans" cxnId="{A1F6BED5-1B52-4690-98C3-9450BF037468}">
      <dgm:prSet/>
      <dgm:spPr/>
      <dgm:t>
        <a:bodyPr/>
        <a:lstStyle/>
        <a:p>
          <a:endParaRPr lang="pt-BR"/>
        </a:p>
      </dgm:t>
    </dgm:pt>
    <dgm:pt modelId="{610092B2-9AC5-4A65-98EE-9405746B7FE4}" type="sibTrans" cxnId="{A1F6BED5-1B52-4690-98C3-9450BF037468}">
      <dgm:prSet/>
      <dgm:spPr/>
      <dgm:t>
        <a:bodyPr/>
        <a:lstStyle/>
        <a:p>
          <a:endParaRPr lang="pt-BR"/>
        </a:p>
      </dgm:t>
    </dgm:pt>
    <dgm:pt modelId="{A6B5243D-F90D-4202-AB7A-57E11EED1C7C}">
      <dgm:prSet phldrT="[Texto]"/>
      <dgm:spPr/>
      <dgm:t>
        <a:bodyPr/>
        <a:lstStyle/>
        <a:p>
          <a:r>
            <a:rPr lang="pt-BR" dirty="0"/>
            <a:t>Ben e Direitos</a:t>
          </a:r>
        </a:p>
      </dgm:t>
    </dgm:pt>
    <dgm:pt modelId="{6ABB10A3-5AE6-408E-B327-BC078875A6A2}" type="sibTrans" cxnId="{AC59E50F-0CF4-4133-AFCB-64DA32BA157F}">
      <dgm:prSet/>
      <dgm:spPr/>
      <dgm:t>
        <a:bodyPr/>
        <a:lstStyle/>
        <a:p>
          <a:endParaRPr lang="pt-BR"/>
        </a:p>
      </dgm:t>
    </dgm:pt>
    <dgm:pt modelId="{A9872C9C-5DF9-499C-A77C-71489AD71E0F}" type="parTrans" cxnId="{AC59E50F-0CF4-4133-AFCB-64DA32BA157F}">
      <dgm:prSet/>
      <dgm:spPr/>
      <dgm:t>
        <a:bodyPr/>
        <a:lstStyle/>
        <a:p>
          <a:endParaRPr lang="pt-BR"/>
        </a:p>
      </dgm:t>
    </dgm:pt>
    <dgm:pt modelId="{8F1AB4B9-2342-4FC9-9FFD-B4CEAA9C31F4}" type="pres">
      <dgm:prSet presAssocID="{E57090C3-4D93-4FFE-A17B-C626FC7A44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D4280B-23DF-4CE6-860F-618E51D51DDA}" type="pres">
      <dgm:prSet presAssocID="{A6B5243D-F90D-4202-AB7A-57E11EED1C7C}" presName="composite" presStyleCnt="0"/>
      <dgm:spPr/>
    </dgm:pt>
    <dgm:pt modelId="{BAEE340E-23B0-45A3-B175-FCF889C55D84}" type="pres">
      <dgm:prSet presAssocID="{A6B5243D-F90D-4202-AB7A-57E11EED1C7C}" presName="parentText" presStyleLbl="alignNode1" presStyleIdx="0" presStyleCnt="1" custLinFactNeighborY="-172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726959-0823-4E06-9E62-BD947FC5F992}" type="pres">
      <dgm:prSet presAssocID="{A6B5243D-F90D-4202-AB7A-57E11EED1C7C}" presName="descendantText" presStyleLbl="alignAcc1" presStyleIdx="0" presStyleCnt="1" custScaleY="126391" custLinFactNeighborY="-187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EF00C2-7FB6-436D-87A2-6ED804F689DA}" type="presOf" srcId="{A66F82B1-43C3-4465-9D2A-BE241A490666}" destId="{99726959-0823-4E06-9E62-BD947FC5F992}" srcOrd="0" destOrd="2" presId="urn:microsoft.com/office/officeart/2005/8/layout/chevron2"/>
    <dgm:cxn modelId="{01078DA8-4283-4E61-811F-CC6E2CD1656E}" type="presOf" srcId="{25844DBF-AABB-4194-BC16-41ECCDC4D52E}" destId="{99726959-0823-4E06-9E62-BD947FC5F992}" srcOrd="0" destOrd="0" presId="urn:microsoft.com/office/officeart/2005/8/layout/chevron2"/>
    <dgm:cxn modelId="{AC59E50F-0CF4-4133-AFCB-64DA32BA157F}" srcId="{E57090C3-4D93-4FFE-A17B-C626FC7A447A}" destId="{A6B5243D-F90D-4202-AB7A-57E11EED1C7C}" srcOrd="0" destOrd="0" parTransId="{A9872C9C-5DF9-499C-A77C-71489AD71E0F}" sibTransId="{6ABB10A3-5AE6-408E-B327-BC078875A6A2}"/>
    <dgm:cxn modelId="{7A8A24F6-3075-4E39-8DA4-AB21C1B5E0DE}" srcId="{A6B5243D-F90D-4202-AB7A-57E11EED1C7C}" destId="{9F6C4BF0-81CE-4415-B921-77E53CB28833}" srcOrd="1" destOrd="0" parTransId="{87C965F7-0D36-42F2-9797-3CBB1108EB44}" sibTransId="{BA54DD5E-75CF-432C-A92F-A722125CEFAB}"/>
    <dgm:cxn modelId="{DB970C61-5959-46FA-865C-F5F50A230223}" type="presOf" srcId="{E57090C3-4D93-4FFE-A17B-C626FC7A447A}" destId="{8F1AB4B9-2342-4FC9-9FFD-B4CEAA9C31F4}" srcOrd="0" destOrd="0" presId="urn:microsoft.com/office/officeart/2005/8/layout/chevron2"/>
    <dgm:cxn modelId="{E70A3F0C-7BC9-4D83-9A28-FE9FD7D6F3AC}" srcId="{A6B5243D-F90D-4202-AB7A-57E11EED1C7C}" destId="{A66F82B1-43C3-4465-9D2A-BE241A490666}" srcOrd="2" destOrd="0" parTransId="{C6B3F087-A05D-4FD3-AA6E-3EFEF766B0DE}" sibTransId="{33F76249-2ECA-4F34-A73A-8337DC605179}"/>
    <dgm:cxn modelId="{D52F1DEC-4C6F-424F-A8DB-1B49498028BC}" type="presOf" srcId="{B69DA581-797E-4A59-BD66-21AE0AC2EC4F}" destId="{99726959-0823-4E06-9E62-BD947FC5F992}" srcOrd="0" destOrd="3" presId="urn:microsoft.com/office/officeart/2005/8/layout/chevron2"/>
    <dgm:cxn modelId="{232C3E5D-BD8C-4E8A-87FF-A54487670647}" type="presOf" srcId="{9F6C4BF0-81CE-4415-B921-77E53CB28833}" destId="{99726959-0823-4E06-9E62-BD947FC5F992}" srcOrd="0" destOrd="1" presId="urn:microsoft.com/office/officeart/2005/8/layout/chevron2"/>
    <dgm:cxn modelId="{A1F6BED5-1B52-4690-98C3-9450BF037468}" srcId="{A6B5243D-F90D-4202-AB7A-57E11EED1C7C}" destId="{B69DA581-797E-4A59-BD66-21AE0AC2EC4F}" srcOrd="3" destOrd="0" parTransId="{8EB18BA3-AB02-4CD6-8B50-D5C5EC265F2A}" sibTransId="{610092B2-9AC5-4A65-98EE-9405746B7FE4}"/>
    <dgm:cxn modelId="{A8DA07D1-CDCC-4BFC-809B-48FD2D75A13C}" type="presOf" srcId="{A6B5243D-F90D-4202-AB7A-57E11EED1C7C}" destId="{BAEE340E-23B0-45A3-B175-FCF889C55D84}" srcOrd="0" destOrd="0" presId="urn:microsoft.com/office/officeart/2005/8/layout/chevron2"/>
    <dgm:cxn modelId="{875F33BF-F9EB-41FD-9A33-639B8A0BA8CE}" srcId="{A6B5243D-F90D-4202-AB7A-57E11EED1C7C}" destId="{25844DBF-AABB-4194-BC16-41ECCDC4D52E}" srcOrd="0" destOrd="0" parTransId="{0A100A5A-AD58-4A40-9440-4BC6F7E56C9C}" sibTransId="{3EBC7100-455D-4B88-BD3B-0A6DE9D92F27}"/>
    <dgm:cxn modelId="{A61ADBC0-B1D9-4919-A8CB-628C73F9DCB4}" type="presParOf" srcId="{8F1AB4B9-2342-4FC9-9FFD-B4CEAA9C31F4}" destId="{75D4280B-23DF-4CE6-860F-618E51D51DDA}" srcOrd="0" destOrd="0" presId="urn:microsoft.com/office/officeart/2005/8/layout/chevron2"/>
    <dgm:cxn modelId="{C0D6340B-6B68-4B21-AC82-A872F4C1ACA0}" type="presParOf" srcId="{75D4280B-23DF-4CE6-860F-618E51D51DDA}" destId="{BAEE340E-23B0-45A3-B175-FCF889C55D84}" srcOrd="0" destOrd="0" presId="urn:microsoft.com/office/officeart/2005/8/layout/chevron2"/>
    <dgm:cxn modelId="{0FE4B2D7-DD01-45C4-A224-FE3D505E7AC7}" type="presParOf" srcId="{75D4280B-23DF-4CE6-860F-618E51D51DDA}" destId="{99726959-0823-4E06-9E62-BD947FC5F9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090C3-4D93-4FFE-A17B-C626FC7A447A}" type="doc">
      <dgm:prSet loTypeId="urn:microsoft.com/office/officeart/2005/8/layout/chevron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DF2E3A69-AC8C-438E-AAA0-7D158585882B}">
      <dgm:prSet phldrT="[Texto]" custT="1"/>
      <dgm:spPr/>
      <dgm:t>
        <a:bodyPr/>
        <a:lstStyle/>
        <a:p>
          <a:r>
            <a:rPr lang="pt-BR" sz="3600" dirty="0"/>
            <a:t>Outras Situações</a:t>
          </a:r>
        </a:p>
      </dgm:t>
    </dgm:pt>
    <dgm:pt modelId="{03391912-AAEF-45BC-805F-B49EC17A61A6}" type="parTrans" cxnId="{2B9B363C-F922-4A13-B1CF-9BF9FB6D68E9}">
      <dgm:prSet/>
      <dgm:spPr/>
      <dgm:t>
        <a:bodyPr/>
        <a:lstStyle/>
        <a:p>
          <a:endParaRPr lang="pt-BR" sz="2400"/>
        </a:p>
      </dgm:t>
    </dgm:pt>
    <dgm:pt modelId="{9B7ECFFE-1965-4626-A341-70C65F4574A9}" type="sibTrans" cxnId="{2B9B363C-F922-4A13-B1CF-9BF9FB6D68E9}">
      <dgm:prSet/>
      <dgm:spPr/>
      <dgm:t>
        <a:bodyPr/>
        <a:lstStyle/>
        <a:p>
          <a:endParaRPr lang="pt-BR" sz="2400"/>
        </a:p>
      </dgm:t>
    </dgm:pt>
    <dgm:pt modelId="{B779A6FA-6A45-4B12-BB71-877AC9905A00}">
      <dgm:prSet phldrT="[Texto]" custT="1"/>
      <dgm:spPr/>
      <dgm:t>
        <a:bodyPr/>
        <a:lstStyle/>
        <a:p>
          <a:r>
            <a:rPr lang="pt-BR" sz="3200" dirty="0"/>
            <a:t>Passou a condição de residente no Brasil em qualquer mês e nesta condição se encontrava em 31 de Dezembro.</a:t>
          </a:r>
        </a:p>
      </dgm:t>
    </dgm:pt>
    <dgm:pt modelId="{93CCD501-25B4-42D3-959E-2E8C9A70CB52}" type="sibTrans" cxnId="{AB21449B-94D9-4D75-AF6D-703FA0B96399}">
      <dgm:prSet/>
      <dgm:spPr/>
      <dgm:t>
        <a:bodyPr/>
        <a:lstStyle/>
        <a:p>
          <a:endParaRPr lang="pt-BR" sz="2400"/>
        </a:p>
      </dgm:t>
    </dgm:pt>
    <dgm:pt modelId="{A09BBE0D-E4BF-4C4D-AEEE-A1917966E0F1}" type="parTrans" cxnId="{AB21449B-94D9-4D75-AF6D-703FA0B96399}">
      <dgm:prSet/>
      <dgm:spPr/>
      <dgm:t>
        <a:bodyPr/>
        <a:lstStyle/>
        <a:p>
          <a:endParaRPr lang="pt-BR" sz="2400"/>
        </a:p>
      </dgm:t>
    </dgm:pt>
    <dgm:pt modelId="{8F1AB4B9-2342-4FC9-9FFD-B4CEAA9C31F4}" type="pres">
      <dgm:prSet presAssocID="{E57090C3-4D93-4FFE-A17B-C626FC7A44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445EB4E-39C5-4F9B-B423-D0BC114236DD}" type="pres">
      <dgm:prSet presAssocID="{DF2E3A69-AC8C-438E-AAA0-7D158585882B}" presName="composite" presStyleCnt="0"/>
      <dgm:spPr/>
    </dgm:pt>
    <dgm:pt modelId="{848DA46E-2BE5-42C2-B138-65EBA3FAC1DE}" type="pres">
      <dgm:prSet presAssocID="{DF2E3A69-AC8C-438E-AAA0-7D158585882B}" presName="parentText" presStyleLbl="alignNode1" presStyleIdx="0" presStyleCnt="1" custLinFactNeighborY="-1793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099AE6-85F3-4BF9-BFAC-A1680B50E840}" type="pres">
      <dgm:prSet presAssocID="{DF2E3A69-AC8C-438E-AAA0-7D158585882B}" presName="descendantText" presStyleLbl="alignAcc1" presStyleIdx="0" presStyleCnt="1" custScaleY="65804" custLinFactNeighborX="0" custLinFactNeighborY="-170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E5A03A-F873-41A6-B6E4-7B88C74C260B}" type="presOf" srcId="{DF2E3A69-AC8C-438E-AAA0-7D158585882B}" destId="{848DA46E-2BE5-42C2-B138-65EBA3FAC1DE}" srcOrd="0" destOrd="0" presId="urn:microsoft.com/office/officeart/2005/8/layout/chevron2"/>
    <dgm:cxn modelId="{DB970C61-5959-46FA-865C-F5F50A230223}" type="presOf" srcId="{E57090C3-4D93-4FFE-A17B-C626FC7A447A}" destId="{8F1AB4B9-2342-4FC9-9FFD-B4CEAA9C31F4}" srcOrd="0" destOrd="0" presId="urn:microsoft.com/office/officeart/2005/8/layout/chevron2"/>
    <dgm:cxn modelId="{0D25F705-58FA-4D7C-A9BD-2743CF89704D}" type="presOf" srcId="{B779A6FA-6A45-4B12-BB71-877AC9905A00}" destId="{CA099AE6-85F3-4BF9-BFAC-A1680B50E840}" srcOrd="0" destOrd="0" presId="urn:microsoft.com/office/officeart/2005/8/layout/chevron2"/>
    <dgm:cxn modelId="{2B9B363C-F922-4A13-B1CF-9BF9FB6D68E9}" srcId="{E57090C3-4D93-4FFE-A17B-C626FC7A447A}" destId="{DF2E3A69-AC8C-438E-AAA0-7D158585882B}" srcOrd="0" destOrd="0" parTransId="{03391912-AAEF-45BC-805F-B49EC17A61A6}" sibTransId="{9B7ECFFE-1965-4626-A341-70C65F4574A9}"/>
    <dgm:cxn modelId="{AB21449B-94D9-4D75-AF6D-703FA0B96399}" srcId="{DF2E3A69-AC8C-438E-AAA0-7D158585882B}" destId="{B779A6FA-6A45-4B12-BB71-877AC9905A00}" srcOrd="0" destOrd="0" parTransId="{A09BBE0D-E4BF-4C4D-AEEE-A1917966E0F1}" sibTransId="{93CCD501-25B4-42D3-959E-2E8C9A70CB52}"/>
    <dgm:cxn modelId="{DFB59591-B6D7-40CB-9107-F7FB0E89C34B}" type="presParOf" srcId="{8F1AB4B9-2342-4FC9-9FFD-B4CEAA9C31F4}" destId="{1445EB4E-39C5-4F9B-B423-D0BC114236DD}" srcOrd="0" destOrd="0" presId="urn:microsoft.com/office/officeart/2005/8/layout/chevron2"/>
    <dgm:cxn modelId="{4D974BAC-044B-4E31-9E86-9CE1CB4A2E97}" type="presParOf" srcId="{1445EB4E-39C5-4F9B-B423-D0BC114236DD}" destId="{848DA46E-2BE5-42C2-B138-65EBA3FAC1DE}" srcOrd="0" destOrd="0" presId="urn:microsoft.com/office/officeart/2005/8/layout/chevron2"/>
    <dgm:cxn modelId="{8B619C66-07E7-4228-BDC9-C919F2D6DF50}" type="presParOf" srcId="{1445EB4E-39C5-4F9B-B423-D0BC114236DD}" destId="{CA099AE6-85F3-4BF9-BFAC-A1680B50E8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090C3-4D93-4FFE-A17B-C626FC7A447A}" type="doc">
      <dgm:prSet loTypeId="urn:microsoft.com/office/officeart/2005/8/layout/chevron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8F1AB4B9-2342-4FC9-9FFD-B4CEAA9C31F4}" type="pres">
      <dgm:prSet presAssocID="{E57090C3-4D93-4FFE-A17B-C626FC7A44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769F8DE0-6483-4F72-BE5C-E07EA3A35E43}" type="presOf" srcId="{E57090C3-4D93-4FFE-A17B-C626FC7A447A}" destId="{8F1AB4B9-2342-4FC9-9FFD-B4CEAA9C31F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D2123351-BD28-0F43-AA6E-922F5F4360BA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dirty="0">
              <a:solidFill>
                <a:schemeClr val="tx1"/>
              </a:solidFill>
              <a:latin typeface="+mn-lt"/>
            </a:rPr>
            <a:t>O</a:t>
          </a:r>
          <a:r>
            <a:rPr lang="pt-BR" sz="2800" dirty="0">
              <a:solidFill>
                <a:schemeClr val="tx1"/>
              </a:solidFill>
              <a:latin typeface="+mn-lt"/>
            </a:rPr>
            <a:t>brigatoriedade de informar o CPF dos dependentes e alimentandos com </a:t>
          </a:r>
          <a:r>
            <a:rPr lang="pt-BR" sz="2800" dirty="0">
              <a:solidFill>
                <a:srgbClr val="FF0000"/>
              </a:solidFill>
              <a:latin typeface="+mn-lt"/>
            </a:rPr>
            <a:t>08 (oito) anos </a:t>
          </a:r>
          <a:r>
            <a:rPr lang="pt-BR" sz="2800" dirty="0">
              <a:solidFill>
                <a:schemeClr val="tx1"/>
              </a:solidFill>
              <a:latin typeface="+mn-lt"/>
            </a:rPr>
            <a:t>ou mais (antes a idade era a partir dos 12 anos) </a:t>
          </a:r>
        </a:p>
      </dgm:t>
    </dgm:pt>
    <dgm:pt modelId="{AD43FFCA-22E0-B242-89BB-FDE490C1A27A}" type="sibTrans" cxnId="{68520F53-0EB0-1D43-A03E-594CCEAB5C6E}">
      <dgm:prSet/>
      <dgm:spPr/>
      <dgm:t>
        <a:bodyPr/>
        <a:lstStyle/>
        <a:p>
          <a:endParaRPr lang="en-US"/>
        </a:p>
      </dgm:t>
    </dgm:pt>
    <dgm:pt modelId="{BD029F6C-7421-9D4F-86BE-C9E6964659EC}" type="parTrans" cxnId="{68520F53-0EB0-1D43-A03E-594CCEAB5C6E}">
      <dgm:prSet/>
      <dgm:spPr/>
      <dgm:t>
        <a:bodyPr/>
        <a:lstStyle/>
        <a:p>
          <a:endParaRPr lang="en-US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5FECE988-B9B8-4D2E-84B7-4F789B14077A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i="0" dirty="0"/>
            <a:t>Painel Inicial – contém as fichas identificadas, a partir do histórico de utilização, como as mais relevantes para o preenchimento</a:t>
          </a: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B9A0D3AC-9E28-40C5-AAD3-152921628908}" type="parTrans" cxnId="{B9E27157-14F1-42F9-B27E-082DC912831C}">
      <dgm:prSet/>
      <dgm:spPr/>
      <dgm:t>
        <a:bodyPr/>
        <a:lstStyle/>
        <a:p>
          <a:endParaRPr lang="pt-BR"/>
        </a:p>
      </dgm:t>
    </dgm:pt>
    <dgm:pt modelId="{B206CDE0-65E8-4A03-93FD-3BAC6BAF0CD8}" type="sibTrans" cxnId="{B9E27157-14F1-42F9-B27E-082DC912831C}">
      <dgm:prSet/>
      <dgm:spPr/>
      <dgm:t>
        <a:bodyPr/>
        <a:lstStyle/>
        <a:p>
          <a:endParaRPr lang="pt-BR"/>
        </a:p>
      </dgm:t>
    </dgm:pt>
    <dgm:pt modelId="{CFE3827F-DD78-4FC9-AC84-F7FEB5C92983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1800" dirty="0">
            <a:solidFill>
              <a:srgbClr val="FF0000"/>
            </a:solidFill>
            <a:latin typeface="+mn-lt"/>
          </a:endParaRPr>
        </a:p>
      </dgm:t>
    </dgm:pt>
    <dgm:pt modelId="{CDE41781-28D9-4715-A6A4-206E2FF4F8E5}" type="parTrans" cxnId="{33E2DFFB-8086-41F5-9B23-4AA6815D92EE}">
      <dgm:prSet/>
      <dgm:spPr/>
      <dgm:t>
        <a:bodyPr/>
        <a:lstStyle/>
        <a:p>
          <a:endParaRPr lang="pt-BR"/>
        </a:p>
      </dgm:t>
    </dgm:pt>
    <dgm:pt modelId="{7478491A-5E38-4682-A8BD-08825C94FB30}" type="sibTrans" cxnId="{33E2DFFB-8086-41F5-9B23-4AA6815D92EE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98480EB8-4279-4E1C-9D9D-80841D2D63E4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i="0" dirty="0" err="1"/>
            <a:t>DARFs</a:t>
          </a:r>
          <a:r>
            <a:rPr lang="pt-BR" sz="2800" b="0" i="0" dirty="0"/>
            <a:t> de quotas a pagar – impressão calculando os juros, inclusive multa para quotas vencidas</a:t>
          </a: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8C0118C0-92FC-40E6-A282-EB24A709DFD8}" type="parTrans" cxnId="{E50C9DA6-DF24-424A-B613-9C6A28CD3700}">
      <dgm:prSet/>
      <dgm:spPr/>
      <dgm:t>
        <a:bodyPr/>
        <a:lstStyle/>
        <a:p>
          <a:endParaRPr lang="pt-BR"/>
        </a:p>
      </dgm:t>
    </dgm:pt>
    <dgm:pt modelId="{0ED821A7-B0DD-44FD-ACBE-4F1AEA15692B}" type="sibTrans" cxnId="{E50C9DA6-DF24-424A-B613-9C6A28CD3700}">
      <dgm:prSet/>
      <dgm:spPr/>
      <dgm:t>
        <a:bodyPr/>
        <a:lstStyle/>
        <a:p>
          <a:endParaRPr lang="pt-BR"/>
        </a:p>
      </dgm:t>
    </dgm:pt>
    <dgm:pt modelId="{72E83960-FE6B-47E0-8153-30FCD5A9F5E9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47EC7E82-3EC5-4B9E-8F18-DCEC08C002DD}" type="parTrans" cxnId="{6F61F658-062F-40E9-9F38-A622C3ADEC39}">
      <dgm:prSet/>
      <dgm:spPr/>
      <dgm:t>
        <a:bodyPr/>
        <a:lstStyle/>
        <a:p>
          <a:endParaRPr lang="pt-BR"/>
        </a:p>
      </dgm:t>
    </dgm:pt>
    <dgm:pt modelId="{37DBDC05-88ED-456C-9114-4237E3E39E41}" type="sibTrans" cxnId="{6F61F658-062F-40E9-9F38-A622C3ADEC39}">
      <dgm:prSet/>
      <dgm:spPr/>
      <dgm:t>
        <a:bodyPr/>
        <a:lstStyle/>
        <a:p>
          <a:endParaRPr lang="pt-BR"/>
        </a:p>
      </dgm:t>
    </dgm:pt>
    <dgm:pt modelId="{CFDEA50D-D8DE-4C97-97B2-771EE4BEB89A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E382CAA8-B67B-425B-A1C1-8277812FF6D9}" type="parTrans" cxnId="{79F29C31-F9CB-4A02-B260-E29C0F269C2E}">
      <dgm:prSet/>
      <dgm:spPr/>
      <dgm:t>
        <a:bodyPr/>
        <a:lstStyle/>
        <a:p>
          <a:endParaRPr lang="pt-BR"/>
        </a:p>
      </dgm:t>
    </dgm:pt>
    <dgm:pt modelId="{7557EEB4-E41A-43EB-9DB7-7578936C3920}" type="sibTrans" cxnId="{79F29C31-F9CB-4A02-B260-E29C0F269C2E}">
      <dgm:prSet/>
      <dgm:spPr/>
      <dgm:t>
        <a:bodyPr/>
        <a:lstStyle/>
        <a:p>
          <a:endParaRPr lang="pt-BR"/>
        </a:p>
      </dgm:t>
    </dgm:pt>
    <dgm:pt modelId="{95D4C935-0E7E-4076-97E0-A0D9D2BDE30E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763819A2-B701-4925-AD60-002418F2EB8F}" type="parTrans" cxnId="{232A255E-F361-4CAD-BFD4-E1EF9C35B740}">
      <dgm:prSet/>
      <dgm:spPr/>
      <dgm:t>
        <a:bodyPr/>
        <a:lstStyle/>
        <a:p>
          <a:endParaRPr lang="pt-BR"/>
        </a:p>
      </dgm:t>
    </dgm:pt>
    <dgm:pt modelId="{9CA551E7-8F68-4DCA-9A19-E53F5A155F1C}" type="sibTrans" cxnId="{232A255E-F361-4CAD-BFD4-E1EF9C35B740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E2DFFB-8086-41F5-9B23-4AA6815D92EE}" srcId="{863C9C44-BC4F-48CB-B77C-1E40BB6C566B}" destId="{CFE3827F-DD78-4FC9-AC84-F7FEB5C92983}" srcOrd="3" destOrd="0" parTransId="{CDE41781-28D9-4715-A6A4-206E2FF4F8E5}" sibTransId="{7478491A-5E38-4682-A8BD-08825C94FB30}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D1D4C510-2984-464C-9544-1C2C7C7FB614}" srcId="{863C9C44-BC4F-48CB-B77C-1E40BB6C566B}" destId="{8D935175-5FD2-46FE-A595-888E801455B4}" srcOrd="11" destOrd="0" parTransId="{3B4CBBCC-73CA-4C51-9AF6-0B21D0523C13}" sibTransId="{DC0EEB72-DD8A-4A86-81D7-7D1668D486EB}"/>
    <dgm:cxn modelId="{CEE7325F-9A75-4F8C-BFAA-24D2FB88F9AB}" type="presOf" srcId="{5FECE988-B9B8-4D2E-84B7-4F789B14077A}" destId="{B9DC3F58-1F27-4EA7-9CE1-EA669C33F14B}" srcOrd="0" destOrd="4" presId="urn:microsoft.com/office/officeart/2005/8/layout/vList2"/>
    <dgm:cxn modelId="{E50C9DA6-DF24-424A-B613-9C6A28CD3700}" srcId="{863C9C44-BC4F-48CB-B77C-1E40BB6C566B}" destId="{98480EB8-4279-4E1C-9D9D-80841D2D63E4}" srcOrd="6" destOrd="0" parTransId="{8C0118C0-92FC-40E6-A282-EB24A709DFD8}" sibTransId="{0ED821A7-B0DD-44FD-ACBE-4F1AEA15692B}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A1C0A8DB-DC9F-4224-A52D-EE45693F603E}" type="presOf" srcId="{CFE3827F-DD78-4FC9-AC84-F7FEB5C92983}" destId="{B9DC3F58-1F27-4EA7-9CE1-EA669C33F14B}" srcOrd="0" destOrd="3" presId="urn:microsoft.com/office/officeart/2005/8/layout/vList2"/>
    <dgm:cxn modelId="{6C80321E-AEE9-4B7F-A263-7386553DD25A}" type="presOf" srcId="{D40068E7-4D1D-43E5-BB8D-5702BBBF2CA6}" destId="{B9DC3F58-1F27-4EA7-9CE1-EA669C33F14B}" srcOrd="0" destOrd="10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85063C8C-8D13-4EDE-88A0-855A07BC6216}" type="presOf" srcId="{8D935175-5FD2-46FE-A595-888E801455B4}" destId="{B9DC3F58-1F27-4EA7-9CE1-EA669C33F14B}" srcOrd="0" destOrd="11" presId="urn:microsoft.com/office/officeart/2005/8/layout/vList2"/>
    <dgm:cxn modelId="{5F7E43BB-7B55-47DF-8EEC-94D26E4631E9}" type="presOf" srcId="{95D4C935-0E7E-4076-97E0-A0D9D2BDE30E}" destId="{B9DC3F58-1F27-4EA7-9CE1-EA669C33F14B}" srcOrd="0" destOrd="7" presId="urn:microsoft.com/office/officeart/2005/8/layout/vList2"/>
    <dgm:cxn modelId="{7124AA50-EA0D-40BE-ADCD-56E572D31613}" type="presOf" srcId="{E5B71448-A67A-45D7-978C-21233B3623C0}" destId="{B9DC3F58-1F27-4EA7-9CE1-EA669C33F14B}" srcOrd="0" destOrd="9" presId="urn:microsoft.com/office/officeart/2005/8/layout/vList2"/>
    <dgm:cxn modelId="{CE5C4611-260B-456B-AC94-E17CE57472C3}" srcId="{863C9C44-BC4F-48CB-B77C-1E40BB6C566B}" destId="{D40068E7-4D1D-43E5-BB8D-5702BBBF2CA6}" srcOrd="10" destOrd="0" parTransId="{43D3CB49-E978-4F65-9A81-0225A10DD673}" sibTransId="{CDE956F0-703B-45D2-A907-BAE2D3DB3A45}"/>
    <dgm:cxn modelId="{E5C676D9-6FC1-49A4-B286-91DA25D594A8}" type="presOf" srcId="{72E83960-FE6B-47E0-8153-30FCD5A9F5E9}" destId="{B9DC3F58-1F27-4EA7-9CE1-EA669C33F14B}" srcOrd="0" destOrd="5" presId="urn:microsoft.com/office/officeart/2005/8/layout/vList2"/>
    <dgm:cxn modelId="{B9E27157-14F1-42F9-B27E-082DC912831C}" srcId="{863C9C44-BC4F-48CB-B77C-1E40BB6C566B}" destId="{5FECE988-B9B8-4D2E-84B7-4F789B14077A}" srcOrd="4" destOrd="0" parTransId="{B9A0D3AC-9E28-40C5-AAD3-152921628908}" sibTransId="{B206CDE0-65E8-4A03-93FD-3BAC6BAF0CD8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FC50D21C-E29E-45D1-A33D-6C6280E375A5}" srcId="{863C9C44-BC4F-48CB-B77C-1E40BB6C566B}" destId="{E5B71448-A67A-45D7-978C-21233B3623C0}" srcOrd="9" destOrd="0" parTransId="{940A73F4-D92F-4CE4-A161-84CB5B61F833}" sibTransId="{E4BBE9E6-54DB-4880-B9D6-7F7C4E4B304D}"/>
    <dgm:cxn modelId="{3970116A-07FA-423C-BA57-21F53B7CD770}" type="presOf" srcId="{CFDEA50D-D8DE-4C97-97B2-771EE4BEB89A}" destId="{B9DC3F58-1F27-4EA7-9CE1-EA669C33F14B}" srcOrd="0" destOrd="8" presId="urn:microsoft.com/office/officeart/2005/8/layout/vList2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68520F53-0EB0-1D43-A03E-594CCEAB5C6E}" srcId="{863C9C44-BC4F-48CB-B77C-1E40BB6C566B}" destId="{D2123351-BD28-0F43-AA6E-922F5F4360BA}" srcOrd="2" destOrd="0" parTransId="{BD029F6C-7421-9D4F-86BE-C9E6964659EC}" sibTransId="{AD43FFCA-22E0-B242-89BB-FDE490C1A27A}"/>
    <dgm:cxn modelId="{6E4300A5-5965-4B07-BFD3-C4C337D368B3}" type="presOf" srcId="{D2123351-BD28-0F43-AA6E-922F5F4360BA}" destId="{B9DC3F58-1F27-4EA7-9CE1-EA669C33F14B}" srcOrd="0" destOrd="2" presId="urn:microsoft.com/office/officeart/2005/8/layout/vList2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232A255E-F361-4CAD-BFD4-E1EF9C35B740}" srcId="{863C9C44-BC4F-48CB-B77C-1E40BB6C566B}" destId="{95D4C935-0E7E-4076-97E0-A0D9D2BDE30E}" srcOrd="7" destOrd="0" parTransId="{763819A2-B701-4925-AD60-002418F2EB8F}" sibTransId="{9CA551E7-8F68-4DCA-9A19-E53F5A155F1C}"/>
    <dgm:cxn modelId="{79F29C31-F9CB-4A02-B260-E29C0F269C2E}" srcId="{863C9C44-BC4F-48CB-B77C-1E40BB6C566B}" destId="{CFDEA50D-D8DE-4C97-97B2-771EE4BEB89A}" srcOrd="8" destOrd="0" parTransId="{E382CAA8-B67B-425B-A1C1-8277812FF6D9}" sibTransId="{7557EEB4-E41A-43EB-9DB7-7578936C3920}"/>
    <dgm:cxn modelId="{4FCAA2BB-8266-4789-9A36-4F24F8B12C74}" type="presOf" srcId="{98480EB8-4279-4E1C-9D9D-80841D2D63E4}" destId="{B9DC3F58-1F27-4EA7-9CE1-EA669C33F14B}" srcOrd="0" destOrd="6" presId="urn:microsoft.com/office/officeart/2005/8/layout/vList2"/>
    <dgm:cxn modelId="{6F61F658-062F-40E9-9F38-A622C3ADEC39}" srcId="{863C9C44-BC4F-48CB-B77C-1E40BB6C566B}" destId="{72E83960-FE6B-47E0-8153-30FCD5A9F5E9}" srcOrd="5" destOrd="0" parTransId="{47EC7E82-3EC5-4B9E-8F18-DCEC08C002DD}" sibTransId="{37DBDC05-88ED-456C-9114-4237E3E39E41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C545D672-13B7-4E69-8BA8-8BB5DDFCED1F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i="0" dirty="0"/>
            <a:t>Declaração de Bens – criação de campos específicos complementares relacionados a alguns tipos de bens. Ex.:</a:t>
          </a: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D849353A-45C4-4C82-8144-33C7C9C31217}" type="parTrans" cxnId="{543B8CDA-D8B9-42BC-B0B0-3324657B7679}">
      <dgm:prSet/>
      <dgm:spPr/>
      <dgm:t>
        <a:bodyPr/>
        <a:lstStyle/>
        <a:p>
          <a:endParaRPr lang="pt-BR"/>
        </a:p>
      </dgm:t>
    </dgm:pt>
    <dgm:pt modelId="{4E2336D6-C223-4F6E-8CE9-BD6BEE5E3BAC}" type="sibTrans" cxnId="{543B8CDA-D8B9-42BC-B0B0-3324657B7679}">
      <dgm:prSet/>
      <dgm:spPr/>
      <dgm:t>
        <a:bodyPr/>
        <a:lstStyle/>
        <a:p>
          <a:endParaRPr lang="pt-BR"/>
        </a:p>
      </dgm:t>
    </dgm:pt>
    <dgm:pt modelId="{F93F448A-E668-4595-BB73-427804238031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95E108A8-623E-4A5D-8398-0F78070F345A}" type="parTrans" cxnId="{43621D76-9431-466F-B60B-1DD6FA1B936D}">
      <dgm:prSet/>
      <dgm:spPr/>
      <dgm:t>
        <a:bodyPr/>
        <a:lstStyle/>
        <a:p>
          <a:endParaRPr lang="pt-BR"/>
        </a:p>
      </dgm:t>
    </dgm:pt>
    <dgm:pt modelId="{1608C3FB-A28D-43EC-8564-D94182FB59BD}" type="sibTrans" cxnId="{43621D76-9431-466F-B60B-1DD6FA1B936D}">
      <dgm:prSet/>
      <dgm:spPr/>
      <dgm:t>
        <a:bodyPr/>
        <a:lstStyle/>
        <a:p>
          <a:endParaRPr lang="pt-BR"/>
        </a:p>
      </dgm:t>
    </dgm:pt>
    <dgm:pt modelId="{D3F38D77-1AFE-4F61-A47E-D971951216B8}">
      <dgm:prSet custT="1"/>
      <dgm:spPr/>
      <dgm:t>
        <a:bodyPr/>
        <a:lstStyle/>
        <a:p>
          <a:pPr algn="l"/>
          <a:r>
            <a:rPr lang="pt-BR" sz="2800" b="0" i="0" dirty="0"/>
            <a:t>Imóveis (data de aquisição, CEP, nº IPTU, área, nº matrícula, etc.) </a:t>
          </a: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BF321868-6890-4E37-BB39-C54C03CC841C}" type="parTrans" cxnId="{2EC6145F-55BB-4E03-B514-3D2400361D0E}">
      <dgm:prSet/>
      <dgm:spPr/>
      <dgm:t>
        <a:bodyPr/>
        <a:lstStyle/>
        <a:p>
          <a:endParaRPr lang="pt-BR"/>
        </a:p>
      </dgm:t>
    </dgm:pt>
    <dgm:pt modelId="{0D4CAA90-ADCB-4A10-BFEE-499CEBFE12A9}" type="sibTrans" cxnId="{2EC6145F-55BB-4E03-B514-3D2400361D0E}">
      <dgm:prSet/>
      <dgm:spPr/>
      <dgm:t>
        <a:bodyPr/>
        <a:lstStyle/>
        <a:p>
          <a:endParaRPr lang="pt-BR"/>
        </a:p>
      </dgm:t>
    </dgm:pt>
    <dgm:pt modelId="{76CB893D-C219-44B5-9C0E-F8E9C848B9DE}">
      <dgm:prSet custT="1"/>
      <dgm:spPr/>
      <dgm:t>
        <a:bodyPr/>
        <a:lstStyle/>
        <a:p>
          <a:pPr algn="l"/>
          <a:r>
            <a:rPr lang="pt-BR" sz="2800" b="0" i="0" dirty="0">
              <a:solidFill>
                <a:schemeClr val="tx1"/>
              </a:solidFill>
            </a:rPr>
            <a:t>Veículos: nº do </a:t>
          </a:r>
          <a:r>
            <a:rPr lang="pt-BR" sz="2800" b="0" i="0" dirty="0" err="1">
              <a:solidFill>
                <a:schemeClr val="tx1"/>
              </a:solidFill>
            </a:rPr>
            <a:t>Renavam</a:t>
          </a:r>
          <a:endParaRPr lang="pt-BR" sz="2800" dirty="0">
            <a:solidFill>
              <a:schemeClr val="tx1"/>
            </a:solidFill>
            <a:latin typeface="+mn-lt"/>
          </a:endParaRPr>
        </a:p>
      </dgm:t>
    </dgm:pt>
    <dgm:pt modelId="{654E0214-26E8-4C29-8DB8-4423140AD9D9}" type="parTrans" cxnId="{E704CA75-769C-4C28-BAB8-AB1B469DD195}">
      <dgm:prSet/>
      <dgm:spPr/>
      <dgm:t>
        <a:bodyPr/>
        <a:lstStyle/>
        <a:p>
          <a:endParaRPr lang="pt-BR"/>
        </a:p>
      </dgm:t>
    </dgm:pt>
    <dgm:pt modelId="{C4953E12-F4B8-4CE9-B623-9F8ABCC94A30}" type="sibTrans" cxnId="{E704CA75-769C-4C28-BAB8-AB1B469DD195}">
      <dgm:prSet/>
      <dgm:spPr/>
      <dgm:t>
        <a:bodyPr/>
        <a:lstStyle/>
        <a:p>
          <a:endParaRPr lang="pt-BR"/>
        </a:p>
      </dgm:t>
    </dgm:pt>
    <dgm:pt modelId="{12908517-E4B5-4CF3-9BEA-39B9279C4B14}">
      <dgm:prSet custT="1"/>
      <dgm:spPr/>
      <dgm:t>
        <a:bodyPr/>
        <a:lstStyle/>
        <a:p>
          <a:pPr algn="l"/>
          <a:r>
            <a:rPr lang="pt-BR" sz="2800" dirty="0">
              <a:solidFill>
                <a:schemeClr val="tx1"/>
              </a:solidFill>
              <a:latin typeface="+mn-lt"/>
            </a:rPr>
            <a:t>Conta corrente, poupança e aplicações: nº agência e conta, CNPJ da instituição</a:t>
          </a:r>
        </a:p>
      </dgm:t>
    </dgm:pt>
    <dgm:pt modelId="{A0887764-30F3-40E9-A38D-BE47B779CC18}" type="parTrans" cxnId="{C625E3CC-DF38-4D9C-BE43-90FEA5F5A128}">
      <dgm:prSet/>
      <dgm:spPr/>
      <dgm:t>
        <a:bodyPr/>
        <a:lstStyle/>
        <a:p>
          <a:endParaRPr lang="pt-BR"/>
        </a:p>
      </dgm:t>
    </dgm:pt>
    <dgm:pt modelId="{78219DA3-49D3-477C-8003-D9149B6FB276}" type="sibTrans" cxnId="{C625E3CC-DF38-4D9C-BE43-90FEA5F5A128}">
      <dgm:prSet/>
      <dgm:spPr/>
      <dgm:t>
        <a:bodyPr/>
        <a:lstStyle/>
        <a:p>
          <a:endParaRPr lang="pt-BR"/>
        </a:p>
      </dgm:t>
    </dgm:pt>
    <dgm:pt modelId="{9B9E35CB-804E-4370-8568-7A8288EA99AE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7E8EE54C-B284-43BE-A377-6B7FD02CB5A6}" type="parTrans" cxnId="{E87721E8-D4AF-4834-A3DA-9338A4F4E511}">
      <dgm:prSet/>
      <dgm:spPr/>
      <dgm:t>
        <a:bodyPr/>
        <a:lstStyle/>
        <a:p>
          <a:endParaRPr lang="pt-BR"/>
        </a:p>
      </dgm:t>
    </dgm:pt>
    <dgm:pt modelId="{64CC0A5D-5239-4242-A1C7-13691C7FF09C}" type="sibTrans" cxnId="{E87721E8-D4AF-4834-A3DA-9338A4F4E511}">
      <dgm:prSet/>
      <dgm:spPr/>
      <dgm:t>
        <a:bodyPr/>
        <a:lstStyle/>
        <a:p>
          <a:endParaRPr lang="pt-BR"/>
        </a:p>
      </dgm:t>
    </dgm:pt>
    <dgm:pt modelId="{01E1AA65-0483-41C2-961C-57A0DF28F364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86A6E123-5963-4833-84A0-E7B60445B385}" type="parTrans" cxnId="{2DC30D87-6ABB-4BA0-B10E-1DDBFCC0D74D}">
      <dgm:prSet/>
      <dgm:spPr/>
      <dgm:t>
        <a:bodyPr/>
        <a:lstStyle/>
        <a:p>
          <a:endParaRPr lang="pt-BR"/>
        </a:p>
      </dgm:t>
    </dgm:pt>
    <dgm:pt modelId="{9623F3E2-8257-4974-A991-F988F7A37408}" type="sibTrans" cxnId="{2DC30D87-6ABB-4BA0-B10E-1DDBFCC0D74D}">
      <dgm:prSet/>
      <dgm:spPr/>
      <dgm:t>
        <a:bodyPr/>
        <a:lstStyle/>
        <a:p>
          <a:endParaRPr lang="pt-BR"/>
        </a:p>
      </dgm:t>
    </dgm:pt>
    <dgm:pt modelId="{A9B6CAB7-473F-4459-AE40-A2DECF2C17E6}">
      <dgm:prSet phldrT="[Texto]"/>
      <dgm:spPr/>
      <dgm:t>
        <a:bodyPr/>
        <a:lstStyle/>
        <a:p>
          <a:pPr algn="ctr">
            <a:spcAft>
              <a:spcPct val="20000"/>
            </a:spcAft>
          </a:pPr>
          <a:r>
            <a:rPr lang="pt-BR" sz="2400" u="sng" dirty="0">
              <a:solidFill>
                <a:srgbClr val="FF0000"/>
              </a:solidFill>
              <a:latin typeface="+mn-lt"/>
            </a:rPr>
            <a:t>OPCIONAL PARA ESTE EXERCÍCIO, OBRIGATÓRIO PARA O EXERCÍCIO 2019</a:t>
          </a:r>
        </a:p>
      </dgm:t>
    </dgm:pt>
    <dgm:pt modelId="{C0DF2655-3E70-45AA-9810-F81258B4347D}" type="parTrans" cxnId="{35DA1ABB-FA56-44CF-A7AD-F26856ADC7E2}">
      <dgm:prSet/>
      <dgm:spPr/>
      <dgm:t>
        <a:bodyPr/>
        <a:lstStyle/>
        <a:p>
          <a:endParaRPr lang="pt-BR"/>
        </a:p>
      </dgm:t>
    </dgm:pt>
    <dgm:pt modelId="{700F61C7-80AA-4E59-BF13-CAC00C9F33F4}" type="sibTrans" cxnId="{35DA1ABB-FA56-44CF-A7AD-F26856ADC7E2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F2179C38-2AF6-4B1E-B925-E62A9A3FCEF1}" type="presOf" srcId="{12908517-E4B5-4CF3-9BEA-39B9279C4B14}" destId="{B9DC3F58-1F27-4EA7-9CE1-EA669C33F14B}" srcOrd="0" destOrd="8" presId="urn:microsoft.com/office/officeart/2005/8/layout/vList2"/>
    <dgm:cxn modelId="{D1D4C510-2984-464C-9544-1C2C7C7FB614}" srcId="{863C9C44-BC4F-48CB-B77C-1E40BB6C566B}" destId="{8D935175-5FD2-46FE-A595-888E801455B4}" srcOrd="12" destOrd="0" parTransId="{3B4CBBCC-73CA-4C51-9AF6-0B21D0523C13}" sibTransId="{DC0EEB72-DD8A-4A86-81D7-7D1668D486EB}"/>
    <dgm:cxn modelId="{543B8CDA-D8B9-42BC-B0B0-3324657B7679}" srcId="{863C9C44-BC4F-48CB-B77C-1E40BB6C566B}" destId="{C545D672-13B7-4E69-8BA8-8BB5DDFCED1F}" srcOrd="5" destOrd="0" parTransId="{D849353A-45C4-4C82-8144-33C7C9C31217}" sibTransId="{4E2336D6-C223-4F6E-8CE9-BD6BEE5E3BAC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D4BF6303-C0D4-47AF-9CD0-46CC57C1E010}" type="presOf" srcId="{863C9C44-BC4F-48CB-B77C-1E40BB6C566B}" destId="{5348C449-FC35-4EA2-881A-59D235E05D55}" srcOrd="0" destOrd="0" presId="urn:microsoft.com/office/officeart/2005/8/layout/vList2"/>
    <dgm:cxn modelId="{76F814BF-9F03-4139-92A7-5829AF5FF612}" type="presOf" srcId="{ED7B16FF-1DAD-4679-A062-CC2C9F418C1C}" destId="{B9DC3F58-1F27-4EA7-9CE1-EA669C33F14B}" srcOrd="0" destOrd="0" presId="urn:microsoft.com/office/officeart/2005/8/layout/vList2"/>
    <dgm:cxn modelId="{EF564E49-2EFF-4878-B628-3F5BBEE74890}" type="presOf" srcId="{D40068E7-4D1D-43E5-BB8D-5702BBBF2CA6}" destId="{B9DC3F58-1F27-4EA7-9CE1-EA669C33F14B}" srcOrd="0" destOrd="11" presId="urn:microsoft.com/office/officeart/2005/8/layout/vList2"/>
    <dgm:cxn modelId="{2EC6145F-55BB-4E03-B514-3D2400361D0E}" srcId="{863C9C44-BC4F-48CB-B77C-1E40BB6C566B}" destId="{D3F38D77-1AFE-4F61-A47E-D971951216B8}" srcOrd="6" destOrd="0" parTransId="{BF321868-6890-4E37-BB39-C54C03CC841C}" sibTransId="{0D4CAA90-ADCB-4A10-BFEE-499CEBFE12A9}"/>
    <dgm:cxn modelId="{35DA1ABB-FA56-44CF-A7AD-F26856ADC7E2}" srcId="{863C9C44-BC4F-48CB-B77C-1E40BB6C566B}" destId="{A9B6CAB7-473F-4459-AE40-A2DECF2C17E6}" srcOrd="3" destOrd="0" parTransId="{C0DF2655-3E70-45AA-9810-F81258B4347D}" sibTransId="{700F61C7-80AA-4E59-BF13-CAC00C9F33F4}"/>
    <dgm:cxn modelId="{58575331-0395-4891-BFCB-21E8FD1E9F87}" type="presOf" srcId="{E5B71448-A67A-45D7-978C-21233B3623C0}" destId="{B9DC3F58-1F27-4EA7-9CE1-EA669C33F14B}" srcOrd="0" destOrd="10" presId="urn:microsoft.com/office/officeart/2005/8/layout/vList2"/>
    <dgm:cxn modelId="{2DC30D87-6ABB-4BA0-B10E-1DDBFCC0D74D}" srcId="{863C9C44-BC4F-48CB-B77C-1E40BB6C566B}" destId="{01E1AA65-0483-41C2-961C-57A0DF28F364}" srcOrd="2" destOrd="0" parTransId="{86A6E123-5963-4833-84A0-E7B60445B385}" sibTransId="{9623F3E2-8257-4974-A991-F988F7A37408}"/>
    <dgm:cxn modelId="{C625E3CC-DF38-4D9C-BE43-90FEA5F5A128}" srcId="{863C9C44-BC4F-48CB-B77C-1E40BB6C566B}" destId="{12908517-E4B5-4CF3-9BEA-39B9279C4B14}" srcOrd="8" destOrd="0" parTransId="{A0887764-30F3-40E9-A38D-BE47B779CC18}" sibTransId="{78219DA3-49D3-477C-8003-D9149B6FB276}"/>
    <dgm:cxn modelId="{AADD7C03-B3F4-4906-9E5C-CAFC06A945B5}" type="presOf" srcId="{D3F38D77-1AFE-4F61-A47E-D971951216B8}" destId="{B9DC3F58-1F27-4EA7-9CE1-EA669C33F14B}" srcOrd="0" destOrd="6" presId="urn:microsoft.com/office/officeart/2005/8/layout/vList2"/>
    <dgm:cxn modelId="{5C5C0434-2259-4408-B5D6-7F1BBEDAF616}" type="presOf" srcId="{A9B6CAB7-473F-4459-AE40-A2DECF2C17E6}" destId="{B9DC3F58-1F27-4EA7-9CE1-EA669C33F14B}" srcOrd="0" destOrd="3" presId="urn:microsoft.com/office/officeart/2005/8/layout/vList2"/>
    <dgm:cxn modelId="{115894D2-30C7-4C10-806F-487646DF1AF2}" type="presOf" srcId="{F93F448A-E668-4595-BB73-427804238031}" destId="{B9DC3F58-1F27-4EA7-9CE1-EA669C33F14B}" srcOrd="0" destOrd="9" presId="urn:microsoft.com/office/officeart/2005/8/layout/vList2"/>
    <dgm:cxn modelId="{43621D76-9431-466F-B60B-1DD6FA1B936D}" srcId="{863C9C44-BC4F-48CB-B77C-1E40BB6C566B}" destId="{F93F448A-E668-4595-BB73-427804238031}" srcOrd="9" destOrd="0" parTransId="{95E108A8-623E-4A5D-8398-0F78070F345A}" sibTransId="{1608C3FB-A28D-43EC-8564-D94182FB59BD}"/>
    <dgm:cxn modelId="{E87721E8-D4AF-4834-A3DA-9338A4F4E511}" srcId="{863C9C44-BC4F-48CB-B77C-1E40BB6C566B}" destId="{9B9E35CB-804E-4370-8568-7A8288EA99AE}" srcOrd="1" destOrd="0" parTransId="{7E8EE54C-B284-43BE-A377-6B7FD02CB5A6}" sibTransId="{64CC0A5D-5239-4242-A1C7-13691C7FF09C}"/>
    <dgm:cxn modelId="{CE5C4611-260B-456B-AC94-E17CE57472C3}" srcId="{863C9C44-BC4F-48CB-B77C-1E40BB6C566B}" destId="{D40068E7-4D1D-43E5-BB8D-5702BBBF2CA6}" srcOrd="11" destOrd="0" parTransId="{43D3CB49-E978-4F65-9A81-0225A10DD673}" sibTransId="{CDE956F0-703B-45D2-A907-BAE2D3DB3A45}"/>
    <dgm:cxn modelId="{8B73DF24-7479-4A4F-A6F6-4A220B911958}" type="presOf" srcId="{76CB893D-C219-44B5-9C0E-F8E9C848B9DE}" destId="{B9DC3F58-1F27-4EA7-9CE1-EA669C33F14B}" srcOrd="0" destOrd="7" presId="urn:microsoft.com/office/officeart/2005/8/layout/vList2"/>
    <dgm:cxn modelId="{8BC42B12-7671-43EA-A374-8CF4A2269558}" type="presOf" srcId="{8D935175-5FD2-46FE-A595-888E801455B4}" destId="{B9DC3F58-1F27-4EA7-9CE1-EA669C33F14B}" srcOrd="0" destOrd="12" presId="urn:microsoft.com/office/officeart/2005/8/layout/vList2"/>
    <dgm:cxn modelId="{E704CA75-769C-4C28-BAB8-AB1B469DD195}" srcId="{863C9C44-BC4F-48CB-B77C-1E40BB6C566B}" destId="{76CB893D-C219-44B5-9C0E-F8E9C848B9DE}" srcOrd="7" destOrd="0" parTransId="{654E0214-26E8-4C29-8DB8-4423140AD9D9}" sibTransId="{C4953E12-F4B8-4CE9-B623-9F8ABCC94A30}"/>
    <dgm:cxn modelId="{6B4D1C1D-75AC-46FB-94E0-825A40F29B76}" type="presOf" srcId="{9B9E35CB-804E-4370-8568-7A8288EA99AE}" destId="{B9DC3F58-1F27-4EA7-9CE1-EA669C33F14B}" srcOrd="0" destOrd="1" presId="urn:microsoft.com/office/officeart/2005/8/layout/vList2"/>
    <dgm:cxn modelId="{3DDA0FA9-152F-40D3-95C2-A20BFC97B6C1}" type="presOf" srcId="{01E1AA65-0483-41C2-961C-57A0DF28F364}" destId="{B9DC3F58-1F27-4EA7-9CE1-EA669C33F14B}" srcOrd="0" destOrd="2" presId="urn:microsoft.com/office/officeart/2005/8/layout/vList2"/>
    <dgm:cxn modelId="{040C3BF2-9A51-4146-AB3A-16A62C2C1C21}" srcId="{863C9C44-BC4F-48CB-B77C-1E40BB6C566B}" destId="{701AF6E4-26E1-43BC-B941-60A59B5CCF88}" srcOrd="4" destOrd="0" parTransId="{EBE7A61B-D154-4A3D-8F53-31F0A32A277B}" sibTransId="{2A4A9F3D-3AE3-4320-BDED-5E93197D23E4}"/>
    <dgm:cxn modelId="{7C5B099D-081C-4BC3-9D41-07DB202AEDBB}" type="presOf" srcId="{C545D672-13B7-4E69-8BA8-8BB5DDFCED1F}" destId="{B9DC3F58-1F27-4EA7-9CE1-EA669C33F14B}" srcOrd="0" destOrd="5" presId="urn:microsoft.com/office/officeart/2005/8/layout/vList2"/>
    <dgm:cxn modelId="{FC50D21C-E29E-45D1-A33D-6C6280E375A5}" srcId="{863C9C44-BC4F-48CB-B77C-1E40BB6C566B}" destId="{E5B71448-A67A-45D7-978C-21233B3623C0}" srcOrd="10" destOrd="0" parTransId="{940A73F4-D92F-4CE4-A161-84CB5B61F833}" sibTransId="{E4BBE9E6-54DB-4880-B9D6-7F7C4E4B304D}"/>
    <dgm:cxn modelId="{C4C28495-87D2-4EAC-8B64-0F3B3C9A3DBD}" type="presOf" srcId="{C860F499-740B-4E24-9210-5D4D331F395B}" destId="{5B2461C0-364E-406A-BFD4-EB41586F2A0C}" srcOrd="0" destOrd="0" presId="urn:microsoft.com/office/officeart/2005/8/layout/vList2"/>
    <dgm:cxn modelId="{626CF308-CE97-4ADE-826C-E778EA286AE4}" type="presOf" srcId="{701AF6E4-26E1-43BC-B941-60A59B5CCF88}" destId="{B9DC3F58-1F27-4EA7-9CE1-EA669C33F14B}" srcOrd="0" destOrd="4" presId="urn:microsoft.com/office/officeart/2005/8/layout/vList2"/>
    <dgm:cxn modelId="{E184ABCD-A156-4062-BB37-1B369A7A773A}" type="presParOf" srcId="{5B2461C0-364E-406A-BFD4-EB41586F2A0C}" destId="{5348C449-FC35-4EA2-881A-59D235E05D55}" srcOrd="0" destOrd="0" presId="urn:microsoft.com/office/officeart/2005/8/layout/vList2"/>
    <dgm:cxn modelId="{FD02E1BB-4891-4AB6-AE5E-631FB3B0828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CFDEA50D-D8DE-4C97-97B2-771EE4BEB89A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E382CAA8-B67B-425B-A1C1-8277812FF6D9}" type="parTrans" cxnId="{79F29C31-F9CB-4A02-B260-E29C0F269C2E}">
      <dgm:prSet/>
      <dgm:spPr/>
      <dgm:t>
        <a:bodyPr/>
        <a:lstStyle/>
        <a:p>
          <a:endParaRPr lang="pt-BR"/>
        </a:p>
      </dgm:t>
    </dgm:pt>
    <dgm:pt modelId="{7557EEB4-E41A-43EB-9DB7-7578936C3920}" type="sibTrans" cxnId="{79F29C31-F9CB-4A02-B260-E29C0F269C2E}">
      <dgm:prSet/>
      <dgm:spPr/>
      <dgm:t>
        <a:bodyPr/>
        <a:lstStyle/>
        <a:p>
          <a:endParaRPr lang="pt-BR"/>
        </a:p>
      </dgm:t>
    </dgm:pt>
    <dgm:pt modelId="{95D4C935-0E7E-4076-97E0-A0D9D2BDE30E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763819A2-B701-4925-AD60-002418F2EB8F}" type="parTrans" cxnId="{232A255E-F361-4CAD-BFD4-E1EF9C35B740}">
      <dgm:prSet/>
      <dgm:spPr/>
      <dgm:t>
        <a:bodyPr/>
        <a:lstStyle/>
        <a:p>
          <a:endParaRPr lang="pt-BR"/>
        </a:p>
      </dgm:t>
    </dgm:pt>
    <dgm:pt modelId="{9CA551E7-8F68-4DCA-9A19-E53F5A155F1C}" type="sibTrans" cxnId="{232A255E-F361-4CAD-BFD4-E1EF9C35B740}">
      <dgm:prSet/>
      <dgm:spPr/>
      <dgm:t>
        <a:bodyPr/>
        <a:lstStyle/>
        <a:p>
          <a:endParaRPr lang="pt-BR"/>
        </a:p>
      </dgm:t>
    </dgm:pt>
    <dgm:pt modelId="{5FECE988-B9B8-4D2E-84B7-4F789B14077A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i="0" dirty="0"/>
            <a:t>Alíquota Efetiva – exibição da relação percentual entre o imposto devido e o total dos rendimentos tributáveis</a:t>
          </a: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B206CDE0-65E8-4A03-93FD-3BAC6BAF0CD8}" type="sibTrans" cxnId="{B9E27157-14F1-42F9-B27E-082DC912831C}">
      <dgm:prSet/>
      <dgm:spPr/>
      <dgm:t>
        <a:bodyPr/>
        <a:lstStyle/>
        <a:p>
          <a:endParaRPr lang="pt-BR"/>
        </a:p>
      </dgm:t>
    </dgm:pt>
    <dgm:pt modelId="{B9A0D3AC-9E28-40C5-AAD3-152921628908}" type="parTrans" cxnId="{B9E27157-14F1-42F9-B27E-082DC912831C}">
      <dgm:prSet/>
      <dgm:spPr/>
      <dgm:t>
        <a:bodyPr/>
        <a:lstStyle/>
        <a:p>
          <a:endParaRPr lang="pt-BR"/>
        </a:p>
      </dgm:t>
    </dgm:pt>
    <dgm:pt modelId="{AC719D1F-2D2E-4453-A71E-61E45D21B878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i="0" dirty="0"/>
            <a:t>Programa único para preencher e enviar a declaração à Receita. Caso a receita libere alguma atualização no programa após o download, o programa é </a:t>
          </a:r>
          <a:r>
            <a:rPr lang="pt-BR" sz="2800" b="0" i="0" dirty="0">
              <a:solidFill>
                <a:srgbClr val="FF0000"/>
              </a:solidFill>
            </a:rPr>
            <a:t>atualizado automaticamente</a:t>
          </a:r>
          <a:r>
            <a:rPr lang="pt-BR" sz="2800" b="0" i="0" dirty="0"/>
            <a:t>, no primeiro acesso após a liberação da atualização. </a:t>
          </a: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4D146D95-9751-483C-B630-E4B77AC96897}" type="parTrans" cxnId="{9794A9EF-2F60-4943-B7F7-C7DE1AF4B9DC}">
      <dgm:prSet/>
      <dgm:spPr/>
      <dgm:t>
        <a:bodyPr/>
        <a:lstStyle/>
        <a:p>
          <a:endParaRPr lang="pt-BR"/>
        </a:p>
      </dgm:t>
    </dgm:pt>
    <dgm:pt modelId="{8569C740-006E-415D-B6D8-043FF977BCB3}" type="sibTrans" cxnId="{9794A9EF-2F60-4943-B7F7-C7DE1AF4B9DC}">
      <dgm:prSet/>
      <dgm:spPr/>
      <dgm:t>
        <a:bodyPr/>
        <a:lstStyle/>
        <a:p>
          <a:endParaRPr lang="pt-BR"/>
        </a:p>
      </dgm:t>
    </dgm:pt>
    <dgm:pt modelId="{4C834CE3-4C94-4DB0-B9C0-97E4CBB360C2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B74DB547-A393-479F-A578-8D89320CFE2F}" type="parTrans" cxnId="{DA43FE5A-C107-456A-9AC8-EDD88D9CDE42}">
      <dgm:prSet/>
      <dgm:spPr/>
    </dgm:pt>
    <dgm:pt modelId="{AB1E34CA-18AF-4FF4-85F1-EADA4419314F}" type="sibTrans" cxnId="{DA43FE5A-C107-456A-9AC8-EDD88D9CDE42}">
      <dgm:prSet/>
      <dgm:spPr/>
    </dgm:pt>
    <dgm:pt modelId="{B4582BF2-C906-423D-A31F-E17586EEE01A}">
      <dgm:prSet phldrT="[Texto]" custT="1"/>
      <dgm:spPr/>
      <dgm:t>
        <a:bodyPr/>
        <a:lstStyle/>
        <a:p>
          <a:pPr algn="ctr">
            <a:spcAft>
              <a:spcPts val="1008"/>
            </a:spcAft>
          </a:pPr>
          <a:r>
            <a:rPr lang="pt-BR" sz="2800" u="sng" dirty="0">
              <a:solidFill>
                <a:srgbClr val="FF0000"/>
              </a:solidFill>
              <a:latin typeface="+mn-lt"/>
            </a:rPr>
            <a:t>FUNCIONALIDADE INTRODUZIDA EM 2017</a:t>
          </a:r>
        </a:p>
      </dgm:t>
    </dgm:pt>
    <dgm:pt modelId="{DAB748EB-B33B-43A5-B4B0-8EF6D3A26ADC}" type="parTrans" cxnId="{FCA46A3C-63EE-40A4-ADE2-22F8E4104747}">
      <dgm:prSet/>
      <dgm:spPr/>
    </dgm:pt>
    <dgm:pt modelId="{C13838C4-BF92-4F44-88F2-A864C2D1C2F3}" type="sibTrans" cxnId="{FCA46A3C-63EE-40A4-ADE2-22F8E4104747}">
      <dgm:prSet/>
      <dgm:spPr/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441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9794A9EF-2F60-4943-B7F7-C7DE1AF4B9DC}" srcId="{863C9C44-BC4F-48CB-B77C-1E40BB6C566B}" destId="{AC719D1F-2D2E-4453-A71E-61E45D21B878}" srcOrd="4" destOrd="0" parTransId="{4D146D95-9751-483C-B630-E4B77AC96897}" sibTransId="{8569C740-006E-415D-B6D8-043FF977BCB3}"/>
    <dgm:cxn modelId="{D1D4C510-2984-464C-9544-1C2C7C7FB614}" srcId="{863C9C44-BC4F-48CB-B77C-1E40BB6C566B}" destId="{8D935175-5FD2-46FE-A595-888E801455B4}" srcOrd="9" destOrd="0" parTransId="{3B4CBBCC-73CA-4C51-9AF6-0B21D0523C13}" sibTransId="{DC0EEB72-DD8A-4A86-81D7-7D1668D486EB}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A3D6FC9D-655A-4EE8-8C9F-0ACF057A37E7}" type="presOf" srcId="{E5B71448-A67A-45D7-978C-21233B3623C0}" destId="{B9DC3F58-1F27-4EA7-9CE1-EA669C33F14B}" srcOrd="0" destOrd="7" presId="urn:microsoft.com/office/officeart/2005/8/layout/vList2"/>
    <dgm:cxn modelId="{B9E27157-14F1-42F9-B27E-082DC912831C}" srcId="{863C9C44-BC4F-48CB-B77C-1E40BB6C566B}" destId="{5FECE988-B9B8-4D2E-84B7-4F789B14077A}" srcOrd="2" destOrd="0" parTransId="{B9A0D3AC-9E28-40C5-AAD3-152921628908}" sibTransId="{B206CDE0-65E8-4A03-93FD-3BAC6BAF0CD8}"/>
    <dgm:cxn modelId="{D3878917-6987-4889-9276-96AF012248B8}" type="presOf" srcId="{B4582BF2-C906-423D-A31F-E17586EEE01A}" destId="{B9DC3F58-1F27-4EA7-9CE1-EA669C33F14B}" srcOrd="0" destOrd="3" presId="urn:microsoft.com/office/officeart/2005/8/layout/vList2"/>
    <dgm:cxn modelId="{232A255E-F361-4CAD-BFD4-E1EF9C35B740}" srcId="{863C9C44-BC4F-48CB-B77C-1E40BB6C566B}" destId="{95D4C935-0E7E-4076-97E0-A0D9D2BDE30E}" srcOrd="5" destOrd="0" parTransId="{763819A2-B701-4925-AD60-002418F2EB8F}" sibTransId="{9CA551E7-8F68-4DCA-9A19-E53F5A155F1C}"/>
    <dgm:cxn modelId="{D9AC5D9E-1714-40CC-97FF-D2E4A2592842}" type="presOf" srcId="{D40068E7-4D1D-43E5-BB8D-5702BBBF2CA6}" destId="{B9DC3F58-1F27-4EA7-9CE1-EA669C33F14B}" srcOrd="0" destOrd="8" presId="urn:microsoft.com/office/officeart/2005/8/layout/vList2"/>
    <dgm:cxn modelId="{915E3D84-941D-4DBC-9E9D-AE362A7A96F6}" type="presOf" srcId="{95D4C935-0E7E-4076-97E0-A0D9D2BDE30E}" destId="{B9DC3F58-1F27-4EA7-9CE1-EA669C33F14B}" srcOrd="0" destOrd="5" presId="urn:microsoft.com/office/officeart/2005/8/layout/vList2"/>
    <dgm:cxn modelId="{CBDAAAE2-20E7-4A4D-9C7E-A582D6896CB6}" type="presOf" srcId="{CFDEA50D-D8DE-4C97-97B2-771EE4BEB89A}" destId="{B9DC3F58-1F27-4EA7-9CE1-EA669C33F14B}" srcOrd="0" destOrd="6" presId="urn:microsoft.com/office/officeart/2005/8/layout/vList2"/>
    <dgm:cxn modelId="{DA43FE5A-C107-456A-9AC8-EDD88D9CDE42}" srcId="{863C9C44-BC4F-48CB-B77C-1E40BB6C566B}" destId="{4C834CE3-4C94-4DB0-B9C0-97E4CBB360C2}" srcOrd="1" destOrd="0" parTransId="{B74DB547-A393-479F-A578-8D89320CFE2F}" sibTransId="{AB1E34CA-18AF-4FF4-85F1-EADA4419314F}"/>
    <dgm:cxn modelId="{CE5C4611-260B-456B-AC94-E17CE57472C3}" srcId="{863C9C44-BC4F-48CB-B77C-1E40BB6C566B}" destId="{D40068E7-4D1D-43E5-BB8D-5702BBBF2CA6}" srcOrd="8" destOrd="0" parTransId="{43D3CB49-E978-4F65-9A81-0225A10DD673}" sibTransId="{CDE956F0-703B-45D2-A907-BAE2D3DB3A45}"/>
    <dgm:cxn modelId="{FCA46A3C-63EE-40A4-ADE2-22F8E4104747}" srcId="{863C9C44-BC4F-48CB-B77C-1E40BB6C566B}" destId="{B4582BF2-C906-423D-A31F-E17586EEE01A}" srcOrd="3" destOrd="0" parTransId="{DAB748EB-B33B-43A5-B4B0-8EF6D3A26ADC}" sibTransId="{C13838C4-BF92-4F44-88F2-A864C2D1C2F3}"/>
    <dgm:cxn modelId="{444B4F5B-82F6-4B76-A0F4-A6009755C50D}" type="presOf" srcId="{863C9C44-BC4F-48CB-B77C-1E40BB6C566B}" destId="{5348C449-FC35-4EA2-881A-59D235E05D55}" srcOrd="0" destOrd="0" presId="urn:microsoft.com/office/officeart/2005/8/layout/vList2"/>
    <dgm:cxn modelId="{639BDA19-2379-469F-B48B-BB632FF03959}" type="presOf" srcId="{ED7B16FF-1DAD-4679-A062-CC2C9F418C1C}" destId="{B9DC3F58-1F27-4EA7-9CE1-EA669C33F14B}" srcOrd="0" destOrd="0" presId="urn:microsoft.com/office/officeart/2005/8/layout/vList2"/>
    <dgm:cxn modelId="{7CBE2E8E-3A71-4463-86DA-8500AA2ED9FD}" type="presOf" srcId="{5FECE988-B9B8-4D2E-84B7-4F789B14077A}" destId="{B9DC3F58-1F27-4EA7-9CE1-EA669C33F14B}" srcOrd="0" destOrd="2" presId="urn:microsoft.com/office/officeart/2005/8/layout/vList2"/>
    <dgm:cxn modelId="{06EF0FBA-9755-4C22-B161-CD0AE7791417}" type="presOf" srcId="{8D935175-5FD2-46FE-A595-888E801455B4}" destId="{B9DC3F58-1F27-4EA7-9CE1-EA669C33F14B}" srcOrd="0" destOrd="9" presId="urn:microsoft.com/office/officeart/2005/8/layout/vList2"/>
    <dgm:cxn modelId="{2D8FDB46-11DF-48BF-906E-B5A23D7C50E2}" type="presOf" srcId="{4C834CE3-4C94-4DB0-B9C0-97E4CBB360C2}" destId="{B9DC3F58-1F27-4EA7-9CE1-EA669C33F14B}" srcOrd="0" destOrd="1" presId="urn:microsoft.com/office/officeart/2005/8/layout/vList2"/>
    <dgm:cxn modelId="{96EAA795-F23B-4460-94A5-D834D7F333AD}" type="presOf" srcId="{C860F499-740B-4E24-9210-5D4D331F395B}" destId="{5B2461C0-364E-406A-BFD4-EB41586F2A0C}" srcOrd="0" destOrd="0" presId="urn:microsoft.com/office/officeart/2005/8/layout/vList2"/>
    <dgm:cxn modelId="{FC50D21C-E29E-45D1-A33D-6C6280E375A5}" srcId="{863C9C44-BC4F-48CB-B77C-1E40BB6C566B}" destId="{E5B71448-A67A-45D7-978C-21233B3623C0}" srcOrd="7" destOrd="0" parTransId="{940A73F4-D92F-4CE4-A161-84CB5B61F833}" sibTransId="{E4BBE9E6-54DB-4880-B9D6-7F7C4E4B304D}"/>
    <dgm:cxn modelId="{4FC89EC7-354B-4360-ACAE-D4F6ECC25269}" type="presOf" srcId="{AC719D1F-2D2E-4453-A71E-61E45D21B878}" destId="{B9DC3F58-1F27-4EA7-9CE1-EA669C33F14B}" srcOrd="0" destOrd="4" presId="urn:microsoft.com/office/officeart/2005/8/layout/vList2"/>
    <dgm:cxn modelId="{79F29C31-F9CB-4A02-B260-E29C0F269C2E}" srcId="{863C9C44-BC4F-48CB-B77C-1E40BB6C566B}" destId="{CFDEA50D-D8DE-4C97-97B2-771EE4BEB89A}" srcOrd="6" destOrd="0" parTransId="{E382CAA8-B67B-425B-A1C1-8277812FF6D9}" sibTransId="{7557EEB4-E41A-43EB-9DB7-7578936C3920}"/>
    <dgm:cxn modelId="{D0C33668-D272-48CD-89C2-01197D57FA0C}" type="presParOf" srcId="{5B2461C0-364E-406A-BFD4-EB41586F2A0C}" destId="{5348C449-FC35-4EA2-881A-59D235E05D55}" srcOrd="0" destOrd="0" presId="urn:microsoft.com/office/officeart/2005/8/layout/vList2"/>
    <dgm:cxn modelId="{0C62225D-AD1A-4B74-9E09-1C69E1365413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60F499-740B-4E24-9210-5D4D331F395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63C9C44-BC4F-48CB-B77C-1E40BB6C566B}">
      <dgm:prSet phldrT="[Texto]" custT="1"/>
      <dgm:spPr>
        <a:solidFill>
          <a:srgbClr val="C00000"/>
        </a:solidFill>
      </dgm:spPr>
      <dgm:t>
        <a:bodyPr anchor="ctr"/>
        <a:lstStyle/>
        <a:p>
          <a:pPr algn="ctr"/>
          <a:r>
            <a:rPr lang="pt-BR" sz="3200" b="1" u="none" dirty="0">
              <a:latin typeface="Calibri"/>
              <a:cs typeface="Calibri"/>
            </a:rPr>
            <a:t>Novidades na DIRPF introduzidas neste ano</a:t>
          </a:r>
          <a:endParaRPr lang="pt-BR" sz="3200" dirty="0">
            <a:latin typeface="Calibri"/>
            <a:cs typeface="Calibri"/>
          </a:endParaRPr>
        </a:p>
      </dgm:t>
    </dgm:pt>
    <dgm:pt modelId="{242BA113-5606-45C5-A07F-ADFCAB50F0CE}" type="parTrans" cxnId="{5CE4C867-A28B-4D1E-89DA-809482010F3E}">
      <dgm:prSet/>
      <dgm:spPr/>
      <dgm:t>
        <a:bodyPr/>
        <a:lstStyle/>
        <a:p>
          <a:endParaRPr lang="pt-BR"/>
        </a:p>
      </dgm:t>
    </dgm:pt>
    <dgm:pt modelId="{AA40403D-F5FA-4773-BE1B-5CB878A5E289}" type="sibTrans" cxnId="{5CE4C867-A28B-4D1E-89DA-809482010F3E}">
      <dgm:prSet/>
      <dgm:spPr/>
      <dgm:t>
        <a:bodyPr/>
        <a:lstStyle/>
        <a:p>
          <a:endParaRPr lang="pt-BR"/>
        </a:p>
      </dgm:t>
    </dgm:pt>
    <dgm:pt modelId="{8D935175-5FD2-46FE-A595-888E801455B4}">
      <dgm:prSet phldrT="[Texto]"/>
      <dgm:spPr/>
      <dgm:t>
        <a:bodyPr/>
        <a:lstStyle/>
        <a:p>
          <a:pPr algn="l">
            <a:spcAft>
              <a:spcPct val="20000"/>
            </a:spcAft>
          </a:pPr>
          <a:endParaRPr lang="pt-BR" sz="3000" dirty="0"/>
        </a:p>
      </dgm:t>
    </dgm:pt>
    <dgm:pt modelId="{3B4CBBCC-73CA-4C51-9AF6-0B21D0523C13}" type="parTrans" cxnId="{D1D4C510-2984-464C-9544-1C2C7C7FB614}">
      <dgm:prSet/>
      <dgm:spPr/>
      <dgm:t>
        <a:bodyPr/>
        <a:lstStyle/>
        <a:p>
          <a:endParaRPr lang="pt-BR"/>
        </a:p>
      </dgm:t>
    </dgm:pt>
    <dgm:pt modelId="{DC0EEB72-DD8A-4A86-81D7-7D1668D486EB}" type="sibTrans" cxnId="{D1D4C510-2984-464C-9544-1C2C7C7FB614}">
      <dgm:prSet/>
      <dgm:spPr/>
      <dgm:t>
        <a:bodyPr/>
        <a:lstStyle/>
        <a:p>
          <a:endParaRPr lang="pt-BR"/>
        </a:p>
      </dgm:t>
    </dgm:pt>
    <dgm:pt modelId="{D40068E7-4D1D-43E5-BB8D-5702BBBF2CA6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300" dirty="0">
            <a:solidFill>
              <a:srgbClr val="FF0000"/>
            </a:solidFill>
            <a:latin typeface="+mn-lt"/>
          </a:endParaRPr>
        </a:p>
      </dgm:t>
    </dgm:pt>
    <dgm:pt modelId="{43D3CB49-E978-4F65-9A81-0225A10DD673}" type="parTrans" cxnId="{CE5C4611-260B-456B-AC94-E17CE57472C3}">
      <dgm:prSet/>
      <dgm:spPr/>
      <dgm:t>
        <a:bodyPr/>
        <a:lstStyle/>
        <a:p>
          <a:endParaRPr lang="pt-BR"/>
        </a:p>
      </dgm:t>
    </dgm:pt>
    <dgm:pt modelId="{CDE956F0-703B-45D2-A907-BAE2D3DB3A45}" type="sibTrans" cxnId="{CE5C4611-260B-456B-AC94-E17CE57472C3}">
      <dgm:prSet/>
      <dgm:spPr/>
      <dgm:t>
        <a:bodyPr/>
        <a:lstStyle/>
        <a:p>
          <a:endParaRPr lang="pt-BR"/>
        </a:p>
      </dgm:t>
    </dgm:pt>
    <dgm:pt modelId="{D2123351-BD28-0F43-AA6E-922F5F4360BA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dirty="0">
              <a:solidFill>
                <a:srgbClr val="FF0000"/>
              </a:solidFill>
              <a:latin typeface="+mn-lt"/>
            </a:rPr>
            <a:t>O</a:t>
          </a:r>
          <a:r>
            <a:rPr lang="pt-BR" sz="2800" dirty="0">
              <a:solidFill>
                <a:srgbClr val="FF0000"/>
              </a:solidFill>
              <a:latin typeface="+mn-lt"/>
            </a:rPr>
            <a:t>brigatoriedade de informar o CPF dos dependentes e alimentandos com 8 (oito) anos ou mais (antes a idade era a partir dos 12 anos).</a:t>
          </a:r>
        </a:p>
      </dgm:t>
    </dgm:pt>
    <dgm:pt modelId="{AD43FFCA-22E0-B242-89BB-FDE490C1A27A}" type="sibTrans" cxnId="{68520F53-0EB0-1D43-A03E-594CCEAB5C6E}">
      <dgm:prSet/>
      <dgm:spPr/>
      <dgm:t>
        <a:bodyPr/>
        <a:lstStyle/>
        <a:p>
          <a:endParaRPr lang="en-US"/>
        </a:p>
      </dgm:t>
    </dgm:pt>
    <dgm:pt modelId="{BD029F6C-7421-9D4F-86BE-C9E6964659EC}" type="parTrans" cxnId="{68520F53-0EB0-1D43-A03E-594CCEAB5C6E}">
      <dgm:prSet/>
      <dgm:spPr/>
      <dgm:t>
        <a:bodyPr/>
        <a:lstStyle/>
        <a:p>
          <a:endParaRPr lang="en-US"/>
        </a:p>
      </dgm:t>
    </dgm:pt>
    <dgm:pt modelId="{701AF6E4-26E1-43BC-B941-60A59B5CCF88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EBE7A61B-D154-4A3D-8F53-31F0A32A277B}" type="parTrans" cxnId="{040C3BF2-9A51-4146-AB3A-16A62C2C1C21}">
      <dgm:prSet/>
      <dgm:spPr/>
      <dgm:t>
        <a:bodyPr/>
        <a:lstStyle/>
        <a:p>
          <a:endParaRPr lang="pt-BR"/>
        </a:p>
      </dgm:t>
    </dgm:pt>
    <dgm:pt modelId="{2A4A9F3D-3AE3-4320-BDED-5E93197D23E4}" type="sibTrans" cxnId="{040C3BF2-9A51-4146-AB3A-16A62C2C1C21}">
      <dgm:prSet/>
      <dgm:spPr/>
      <dgm:t>
        <a:bodyPr/>
        <a:lstStyle/>
        <a:p>
          <a:endParaRPr lang="pt-BR"/>
        </a:p>
      </dgm:t>
    </dgm:pt>
    <dgm:pt modelId="{E5B71448-A67A-45D7-978C-21233B3623C0}">
      <dgm:prSet phldrT="[Texto]" custT="1"/>
      <dgm:spPr/>
      <dgm:t>
        <a:bodyPr/>
        <a:lstStyle/>
        <a:p>
          <a:pPr algn="just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940A73F4-D92F-4CE4-A161-84CB5B61F833}" type="parTrans" cxnId="{FC50D21C-E29E-45D1-A33D-6C6280E375A5}">
      <dgm:prSet/>
      <dgm:spPr/>
      <dgm:t>
        <a:bodyPr/>
        <a:lstStyle/>
        <a:p>
          <a:endParaRPr lang="pt-BR"/>
        </a:p>
      </dgm:t>
    </dgm:pt>
    <dgm:pt modelId="{E4BBE9E6-54DB-4880-B9D6-7F7C4E4B304D}" type="sibTrans" cxnId="{FC50D21C-E29E-45D1-A33D-6C6280E375A5}">
      <dgm:prSet/>
      <dgm:spPr/>
      <dgm:t>
        <a:bodyPr/>
        <a:lstStyle/>
        <a:p>
          <a:endParaRPr lang="pt-BR"/>
        </a:p>
      </dgm:t>
    </dgm:pt>
    <dgm:pt modelId="{5FECE988-B9B8-4D2E-84B7-4F789B14077A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r>
            <a:rPr lang="pt-BR" sz="2800" b="0" i="0" dirty="0">
              <a:solidFill>
                <a:srgbClr val="FF0000"/>
              </a:solidFill>
            </a:rPr>
            <a:t>Guarda compartilhada, cada filho pode ser considerado como dependente de apenas um dos pais.</a:t>
          </a:r>
          <a:endParaRPr lang="pt-BR" sz="2800" dirty="0">
            <a:solidFill>
              <a:srgbClr val="FF0000"/>
            </a:solidFill>
            <a:latin typeface="+mn-lt"/>
          </a:endParaRPr>
        </a:p>
      </dgm:t>
    </dgm:pt>
    <dgm:pt modelId="{B9A0D3AC-9E28-40C5-AAD3-152921628908}" type="parTrans" cxnId="{B9E27157-14F1-42F9-B27E-082DC912831C}">
      <dgm:prSet/>
      <dgm:spPr/>
      <dgm:t>
        <a:bodyPr/>
        <a:lstStyle/>
        <a:p>
          <a:endParaRPr lang="pt-BR"/>
        </a:p>
      </dgm:t>
    </dgm:pt>
    <dgm:pt modelId="{B206CDE0-65E8-4A03-93FD-3BAC6BAF0CD8}" type="sibTrans" cxnId="{B9E27157-14F1-42F9-B27E-082DC912831C}">
      <dgm:prSet/>
      <dgm:spPr/>
      <dgm:t>
        <a:bodyPr/>
        <a:lstStyle/>
        <a:p>
          <a:endParaRPr lang="pt-BR"/>
        </a:p>
      </dgm:t>
    </dgm:pt>
    <dgm:pt modelId="{CFE3827F-DD78-4FC9-AC84-F7FEB5C92983}">
      <dgm:prSet phldrT="[Texto]" custT="1"/>
      <dgm:spPr/>
      <dgm:t>
        <a:bodyPr/>
        <a:lstStyle/>
        <a:p>
          <a:pPr algn="just">
            <a:spcAft>
              <a:spcPts val="1008"/>
            </a:spcAft>
          </a:pPr>
          <a:endParaRPr lang="pt-BR" sz="1800" dirty="0">
            <a:solidFill>
              <a:srgbClr val="FF0000"/>
            </a:solidFill>
            <a:latin typeface="+mn-lt"/>
          </a:endParaRPr>
        </a:p>
      </dgm:t>
    </dgm:pt>
    <dgm:pt modelId="{CDE41781-28D9-4715-A6A4-206E2FF4F8E5}" type="parTrans" cxnId="{33E2DFFB-8086-41F5-9B23-4AA6815D92EE}">
      <dgm:prSet/>
      <dgm:spPr/>
      <dgm:t>
        <a:bodyPr/>
        <a:lstStyle/>
        <a:p>
          <a:endParaRPr lang="pt-BR"/>
        </a:p>
      </dgm:t>
    </dgm:pt>
    <dgm:pt modelId="{7478491A-5E38-4682-A8BD-08825C94FB30}" type="sibTrans" cxnId="{33E2DFFB-8086-41F5-9B23-4AA6815D92EE}">
      <dgm:prSet/>
      <dgm:spPr/>
      <dgm:t>
        <a:bodyPr/>
        <a:lstStyle/>
        <a:p>
          <a:endParaRPr lang="pt-BR"/>
        </a:p>
      </dgm:t>
    </dgm:pt>
    <dgm:pt modelId="{ED7B16FF-1DAD-4679-A062-CC2C9F418C1C}">
      <dgm:prSet phldrT="[Texto]" custT="1"/>
      <dgm:spPr/>
      <dgm:t>
        <a:bodyPr/>
        <a:lstStyle/>
        <a:p>
          <a:pPr algn="l">
            <a:spcAft>
              <a:spcPct val="20000"/>
            </a:spcAft>
          </a:pPr>
          <a:endParaRPr lang="pt-BR" sz="1000" dirty="0">
            <a:solidFill>
              <a:srgbClr val="FF0000"/>
            </a:solidFill>
            <a:latin typeface="+mn-lt"/>
          </a:endParaRPr>
        </a:p>
      </dgm:t>
    </dgm:pt>
    <dgm:pt modelId="{FF80CA81-1BA4-48FF-AF27-0BD17E046C7F}" type="parTrans" cxnId="{32F75EB1-7FE6-4476-82DD-70BBAD597846}">
      <dgm:prSet/>
      <dgm:spPr/>
      <dgm:t>
        <a:bodyPr/>
        <a:lstStyle/>
        <a:p>
          <a:endParaRPr lang="pt-BR"/>
        </a:p>
      </dgm:t>
    </dgm:pt>
    <dgm:pt modelId="{AD938416-B31E-456E-A871-326C642080C3}" type="sibTrans" cxnId="{32F75EB1-7FE6-4476-82DD-70BBAD597846}">
      <dgm:prSet/>
      <dgm:spPr/>
      <dgm:t>
        <a:bodyPr/>
        <a:lstStyle/>
        <a:p>
          <a:endParaRPr lang="pt-BR"/>
        </a:p>
      </dgm:t>
    </dgm:pt>
    <dgm:pt modelId="{5B2461C0-364E-406A-BFD4-EB41586F2A0C}" type="pres">
      <dgm:prSet presAssocID="{C860F499-740B-4E24-9210-5D4D331F3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48C449-FC35-4EA2-881A-59D235E05D55}" type="pres">
      <dgm:prSet presAssocID="{863C9C44-BC4F-48CB-B77C-1E40BB6C566B}" presName="parentText" presStyleLbl="node1" presStyleIdx="0" presStyleCnt="1" custScaleX="89552" custScaleY="176321" custLinFactNeighborX="305" custLinFactNeighborY="13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C3F58-1F27-4EA7-9CE1-EA669C33F14B}" type="pres">
      <dgm:prSet presAssocID="{863C9C44-BC4F-48CB-B77C-1E40BB6C566B}" presName="childText" presStyleLbl="revTx" presStyleIdx="0" presStyleCnt="1" custScaleY="1931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E4C867-A28B-4D1E-89DA-809482010F3E}" srcId="{C860F499-740B-4E24-9210-5D4D331F395B}" destId="{863C9C44-BC4F-48CB-B77C-1E40BB6C566B}" srcOrd="0" destOrd="0" parTransId="{242BA113-5606-45C5-A07F-ADFCAB50F0CE}" sibTransId="{AA40403D-F5FA-4773-BE1B-5CB878A5E289}"/>
    <dgm:cxn modelId="{A1C0A8DB-DC9F-4224-A52D-EE45693F603E}" type="presOf" srcId="{CFE3827F-DD78-4FC9-AC84-F7FEB5C92983}" destId="{B9DC3F58-1F27-4EA7-9CE1-EA669C33F14B}" srcOrd="0" destOrd="3" presId="urn:microsoft.com/office/officeart/2005/8/layout/vList2"/>
    <dgm:cxn modelId="{33E2DFFB-8086-41F5-9B23-4AA6815D92EE}" srcId="{863C9C44-BC4F-48CB-B77C-1E40BB6C566B}" destId="{CFE3827F-DD78-4FC9-AC84-F7FEB5C92983}" srcOrd="3" destOrd="0" parTransId="{CDE41781-28D9-4715-A6A4-206E2FF4F8E5}" sibTransId="{7478491A-5E38-4682-A8BD-08825C94FB30}"/>
    <dgm:cxn modelId="{6C80321E-AEE9-4B7F-A263-7386553DD25A}" type="presOf" srcId="{D40068E7-4D1D-43E5-BB8D-5702BBBF2CA6}" destId="{B9DC3F58-1F27-4EA7-9CE1-EA669C33F14B}" srcOrd="0" destOrd="6" presId="urn:microsoft.com/office/officeart/2005/8/layout/vList2"/>
    <dgm:cxn modelId="{040C3BF2-9A51-4146-AB3A-16A62C2C1C21}" srcId="{863C9C44-BC4F-48CB-B77C-1E40BB6C566B}" destId="{701AF6E4-26E1-43BC-B941-60A59B5CCF88}" srcOrd="1" destOrd="0" parTransId="{EBE7A61B-D154-4A3D-8F53-31F0A32A277B}" sibTransId="{2A4A9F3D-3AE3-4320-BDED-5E93197D23E4}"/>
    <dgm:cxn modelId="{6E4300A5-5965-4B07-BFD3-C4C337D368B3}" type="presOf" srcId="{D2123351-BD28-0F43-AA6E-922F5F4360BA}" destId="{B9DC3F58-1F27-4EA7-9CE1-EA669C33F14B}" srcOrd="0" destOrd="2" presId="urn:microsoft.com/office/officeart/2005/8/layout/vList2"/>
    <dgm:cxn modelId="{32F75EB1-7FE6-4476-82DD-70BBAD597846}" srcId="{863C9C44-BC4F-48CB-B77C-1E40BB6C566B}" destId="{ED7B16FF-1DAD-4679-A062-CC2C9F418C1C}" srcOrd="0" destOrd="0" parTransId="{FF80CA81-1BA4-48FF-AF27-0BD17E046C7F}" sibTransId="{AD938416-B31E-456E-A871-326C642080C3}"/>
    <dgm:cxn modelId="{1E282D72-56C9-4ED6-9733-76BBA989817A}" type="presOf" srcId="{ED7B16FF-1DAD-4679-A062-CC2C9F418C1C}" destId="{B9DC3F58-1F27-4EA7-9CE1-EA669C33F14B}" srcOrd="0" destOrd="0" presId="urn:microsoft.com/office/officeart/2005/8/layout/vList2"/>
    <dgm:cxn modelId="{85063C8C-8D13-4EDE-88A0-855A07BC6216}" type="presOf" srcId="{8D935175-5FD2-46FE-A595-888E801455B4}" destId="{B9DC3F58-1F27-4EA7-9CE1-EA669C33F14B}" srcOrd="0" destOrd="7" presId="urn:microsoft.com/office/officeart/2005/8/layout/vList2"/>
    <dgm:cxn modelId="{7124AA50-EA0D-40BE-ADCD-56E572D31613}" type="presOf" srcId="{E5B71448-A67A-45D7-978C-21233B3623C0}" destId="{B9DC3F58-1F27-4EA7-9CE1-EA669C33F14B}" srcOrd="0" destOrd="5" presId="urn:microsoft.com/office/officeart/2005/8/layout/vList2"/>
    <dgm:cxn modelId="{D1D4C510-2984-464C-9544-1C2C7C7FB614}" srcId="{863C9C44-BC4F-48CB-B77C-1E40BB6C566B}" destId="{8D935175-5FD2-46FE-A595-888E801455B4}" srcOrd="7" destOrd="0" parTransId="{3B4CBBCC-73CA-4C51-9AF6-0B21D0523C13}" sibTransId="{DC0EEB72-DD8A-4A86-81D7-7D1668D486EB}"/>
    <dgm:cxn modelId="{FC50D21C-E29E-45D1-A33D-6C6280E375A5}" srcId="{863C9C44-BC4F-48CB-B77C-1E40BB6C566B}" destId="{E5B71448-A67A-45D7-978C-21233B3623C0}" srcOrd="5" destOrd="0" parTransId="{940A73F4-D92F-4CE4-A161-84CB5B61F833}" sibTransId="{E4BBE9E6-54DB-4880-B9D6-7F7C4E4B304D}"/>
    <dgm:cxn modelId="{44CA3AD9-F469-4AE9-AF0E-1D569AC66612}" type="presOf" srcId="{701AF6E4-26E1-43BC-B941-60A59B5CCF88}" destId="{B9DC3F58-1F27-4EA7-9CE1-EA669C33F14B}" srcOrd="0" destOrd="1" presId="urn:microsoft.com/office/officeart/2005/8/layout/vList2"/>
    <dgm:cxn modelId="{5EF2700D-3E9E-4011-9C6B-B8E204A010A4}" type="presOf" srcId="{863C9C44-BC4F-48CB-B77C-1E40BB6C566B}" destId="{5348C449-FC35-4EA2-881A-59D235E05D55}" srcOrd="0" destOrd="0" presId="urn:microsoft.com/office/officeart/2005/8/layout/vList2"/>
    <dgm:cxn modelId="{68520F53-0EB0-1D43-A03E-594CCEAB5C6E}" srcId="{863C9C44-BC4F-48CB-B77C-1E40BB6C566B}" destId="{D2123351-BD28-0F43-AA6E-922F5F4360BA}" srcOrd="2" destOrd="0" parTransId="{BD029F6C-7421-9D4F-86BE-C9E6964659EC}" sibTransId="{AD43FFCA-22E0-B242-89BB-FDE490C1A27A}"/>
    <dgm:cxn modelId="{77FD2EF8-644A-42EE-A2D0-D66D2551E194}" type="presOf" srcId="{C860F499-740B-4E24-9210-5D4D331F395B}" destId="{5B2461C0-364E-406A-BFD4-EB41586F2A0C}" srcOrd="0" destOrd="0" presId="urn:microsoft.com/office/officeart/2005/8/layout/vList2"/>
    <dgm:cxn modelId="{CEE7325F-9A75-4F8C-BFAA-24D2FB88F9AB}" type="presOf" srcId="{5FECE988-B9B8-4D2E-84B7-4F789B14077A}" destId="{B9DC3F58-1F27-4EA7-9CE1-EA669C33F14B}" srcOrd="0" destOrd="4" presId="urn:microsoft.com/office/officeart/2005/8/layout/vList2"/>
    <dgm:cxn modelId="{CE5C4611-260B-456B-AC94-E17CE57472C3}" srcId="{863C9C44-BC4F-48CB-B77C-1E40BB6C566B}" destId="{D40068E7-4D1D-43E5-BB8D-5702BBBF2CA6}" srcOrd="6" destOrd="0" parTransId="{43D3CB49-E978-4F65-9A81-0225A10DD673}" sibTransId="{CDE956F0-703B-45D2-A907-BAE2D3DB3A45}"/>
    <dgm:cxn modelId="{B9E27157-14F1-42F9-B27E-082DC912831C}" srcId="{863C9C44-BC4F-48CB-B77C-1E40BB6C566B}" destId="{5FECE988-B9B8-4D2E-84B7-4F789B14077A}" srcOrd="4" destOrd="0" parTransId="{B9A0D3AC-9E28-40C5-AAD3-152921628908}" sibTransId="{B206CDE0-65E8-4A03-93FD-3BAC6BAF0CD8}"/>
    <dgm:cxn modelId="{FBFFCDB1-4325-485F-BBA4-DCD827E5689B}" type="presParOf" srcId="{5B2461C0-364E-406A-BFD4-EB41586F2A0C}" destId="{5348C449-FC35-4EA2-881A-59D235E05D55}" srcOrd="0" destOrd="0" presId="urn:microsoft.com/office/officeart/2005/8/layout/vList2"/>
    <dgm:cxn modelId="{8456348E-D52D-48E0-A613-7A71D050164F}" type="presParOf" srcId="{5B2461C0-364E-406A-BFD4-EB41586F2A0C}" destId="{B9DC3F58-1F27-4EA7-9CE1-EA669C33F1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BC7C-4E29-487B-BBD4-DF0266709682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D4253-FC41-4B98-A5EF-C68963746B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5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IRPF 2014 - Atualizado</a:t>
            </a:r>
          </a:p>
          <a:p>
            <a:endParaRPr lang="pt-BR" altLang="pt-BR">
              <a:ea typeface="ＭＳ Ｐゴシック" pitchFamily="34" charset="-128"/>
            </a:endParaRPr>
          </a:p>
          <a:p>
            <a:endParaRPr lang="pt-BR" altLang="pt-BR">
              <a:ea typeface="ＭＳ Ｐゴシック" pitchFamily="34" charset="-128"/>
            </a:endParaRPr>
          </a:p>
          <a:p>
            <a:endParaRPr lang="pt-BR" altLang="pt-BR">
              <a:ea typeface="ＭＳ Ｐゴシック" pitchFamily="34" charset="-128"/>
            </a:endParaRPr>
          </a:p>
          <a:p>
            <a:endParaRPr lang="pt-BR" altLang="pt-BR">
              <a:ea typeface="ＭＳ Ｐゴシック" pitchFamily="34" charset="-128"/>
            </a:endParaRPr>
          </a:p>
          <a:p>
            <a:endParaRPr lang="pt-BR" altLang="pt-BR">
              <a:ea typeface="ＭＳ Ｐゴシック" pitchFamily="34" charset="-128"/>
            </a:endParaRPr>
          </a:p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E58F06-E6CA-49D9-B27A-E5527AA6584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3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0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0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4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95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79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21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40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1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F59F6A-2D94-4A3A-AC88-1607E1EACDC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92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4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4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4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EE9817-785B-4864-8359-D31AC7A01E90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20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EE9817-785B-4864-8359-D31AC7A01E90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40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4C9C0B-803D-4EFE-BF2B-96DF9C33E2EA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87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D91A4-2EC1-4973-884C-01EB43D4AE04}" type="slidenum">
              <a:rPr lang="pt-BR" altLang="pt-BR" sz="1200" u="none"/>
              <a:pPr/>
              <a:t>37</a:t>
            </a:fld>
            <a:endParaRPr lang="pt-BR" altLang="pt-BR" sz="1200" u="none"/>
          </a:p>
        </p:txBody>
      </p:sp>
    </p:spTree>
    <p:extLst>
      <p:ext uri="{BB962C8B-B14F-4D97-AF65-F5344CB8AC3E}">
        <p14:creationId xmlns:p14="http://schemas.microsoft.com/office/powerpoint/2010/main" val="2254908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72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Valores dados pela IN RFB n.º 1.545/2014, de 03.02.2015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3F221E-32C7-4223-9A05-3BE2238E8795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81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C3100D-667D-43A2-AEAD-DF4820ED8DD4}" type="slidenum">
              <a:rPr lang="pt-BR" altLang="pt-BR" sz="1200" u="none"/>
              <a:pPr/>
              <a:t>40</a:t>
            </a:fld>
            <a:endParaRPr lang="pt-BR" altLang="pt-BR" sz="1200" u="none"/>
          </a:p>
        </p:txBody>
      </p:sp>
    </p:spTree>
    <p:extLst>
      <p:ext uri="{BB962C8B-B14F-4D97-AF65-F5344CB8AC3E}">
        <p14:creationId xmlns:p14="http://schemas.microsoft.com/office/powerpoint/2010/main" val="2368877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002F4D-20C0-431A-93F9-CE404AEB4F5F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52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002F4D-20C0-431A-93F9-CE404AEB4F5F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00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AE4BFC-FC4F-469D-891B-009CBA04597B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47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09DA2C-9C43-4F91-BB41-AE06E5347C87}" type="slidenum">
              <a:rPr lang="pt-BR" altLang="pt-BR" sz="1200" u="none"/>
              <a:pPr/>
              <a:t>44</a:t>
            </a:fld>
            <a:endParaRPr lang="pt-BR" altLang="pt-BR" sz="1200" u="none"/>
          </a:p>
        </p:txBody>
      </p:sp>
    </p:spTree>
    <p:extLst>
      <p:ext uri="{BB962C8B-B14F-4D97-AF65-F5344CB8AC3E}">
        <p14:creationId xmlns:p14="http://schemas.microsoft.com/office/powerpoint/2010/main" val="192949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86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4646FA-F54F-4691-B1CF-7B368887BFE2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45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1200" b="1" dirty="0">
                <a:ea typeface="ＭＳ Ｐゴシック" pitchFamily="34" charset="-128"/>
              </a:rPr>
              <a:t>DIRF</a:t>
            </a:r>
            <a:r>
              <a:rPr lang="pt-BR" altLang="pt-BR" sz="1200" dirty="0">
                <a:ea typeface="ＭＳ Ｐゴシック" pitchFamily="34" charset="-128"/>
              </a:rPr>
              <a:t> – Declaração de Imposto de Renda Retido na Fonte.</a:t>
            </a:r>
          </a:p>
          <a:p>
            <a:r>
              <a:rPr lang="pt-BR" altLang="pt-BR" sz="1200" b="1" dirty="0">
                <a:ea typeface="ＭＳ Ｐゴシック" pitchFamily="34" charset="-128"/>
              </a:rPr>
              <a:t>DBF</a:t>
            </a:r>
            <a:r>
              <a:rPr lang="pt-BR" altLang="pt-BR" sz="1200" dirty="0">
                <a:ea typeface="ＭＳ Ｐゴシック" pitchFamily="34" charset="-128"/>
              </a:rPr>
              <a:t> – Declaração de Benefícios Fiscais.</a:t>
            </a:r>
          </a:p>
          <a:p>
            <a:r>
              <a:rPr lang="pt-BR" altLang="pt-BR" sz="1200" b="1" dirty="0">
                <a:ea typeface="ＭＳ Ｐゴシック" pitchFamily="34" charset="-128"/>
              </a:rPr>
              <a:t>COAF</a:t>
            </a:r>
            <a:r>
              <a:rPr lang="pt-BR" altLang="pt-BR" sz="1200" dirty="0">
                <a:ea typeface="ＭＳ Ｐゴシック" pitchFamily="34" charset="-128"/>
              </a:rPr>
              <a:t> – Conselho de Controle de Atividades Financeiras.</a:t>
            </a:r>
          </a:p>
          <a:p>
            <a:r>
              <a:rPr lang="pt-BR" altLang="pt-BR" sz="1200" b="1" dirty="0">
                <a:ea typeface="ＭＳ Ｐゴシック" pitchFamily="34" charset="-128"/>
              </a:rPr>
              <a:t>DMED</a:t>
            </a:r>
            <a:r>
              <a:rPr lang="pt-BR" altLang="pt-BR" sz="1200" dirty="0">
                <a:ea typeface="ＭＳ Ｐゴシック" pitchFamily="34" charset="-128"/>
              </a:rPr>
              <a:t> – Declaração de Serviços Médicos e de Saúde.</a:t>
            </a:r>
          </a:p>
          <a:p>
            <a:r>
              <a:rPr lang="pt-BR" altLang="pt-BR" sz="1200" b="1" dirty="0">
                <a:ea typeface="ＭＳ Ｐゴシック" pitchFamily="34" charset="-128"/>
              </a:rPr>
              <a:t>DIMOF</a:t>
            </a:r>
            <a:r>
              <a:rPr lang="pt-BR" altLang="pt-BR" sz="1200" dirty="0">
                <a:ea typeface="ＭＳ Ｐゴシック" pitchFamily="34" charset="-128"/>
              </a:rPr>
              <a:t> – Declaração de Informações Sobre Movimentação Financeira.</a:t>
            </a:r>
          </a:p>
          <a:p>
            <a:r>
              <a:rPr lang="pt-BR" altLang="pt-BR" sz="1200" b="1" dirty="0">
                <a:ea typeface="ＭＳ Ｐゴシック" pitchFamily="34" charset="-128"/>
              </a:rPr>
              <a:t>DECRED</a:t>
            </a:r>
            <a:r>
              <a:rPr lang="pt-BR" altLang="pt-BR" sz="1200" dirty="0">
                <a:ea typeface="ＭＳ Ｐゴシック" pitchFamily="34" charset="-128"/>
              </a:rPr>
              <a:t> – Declaração de Operações com cartões de Crédito.</a:t>
            </a:r>
          </a:p>
          <a:p>
            <a:r>
              <a:rPr lang="pt-BR" altLang="pt-BR" sz="1200" b="1" dirty="0">
                <a:ea typeface="ＭＳ Ｐゴシック" pitchFamily="34" charset="-128"/>
              </a:rPr>
              <a:t>DOI </a:t>
            </a:r>
            <a:r>
              <a:rPr lang="pt-BR" altLang="pt-BR" sz="1200" dirty="0">
                <a:ea typeface="ＭＳ Ｐゴシック" pitchFamily="34" charset="-128"/>
              </a:rPr>
              <a:t>– Declaração sobre Operações Imobiliárias.</a:t>
            </a:r>
          </a:p>
          <a:p>
            <a:r>
              <a:rPr lang="pt-BR" altLang="pt-BR" sz="1200" b="1" dirty="0">
                <a:ea typeface="ＭＳ Ｐゴシック" pitchFamily="34" charset="-128"/>
              </a:rPr>
              <a:t>DIMOB</a:t>
            </a:r>
            <a:r>
              <a:rPr lang="pt-BR" altLang="pt-BR" sz="1200" dirty="0">
                <a:ea typeface="ＭＳ Ｐゴシック" pitchFamily="34" charset="-128"/>
              </a:rPr>
              <a:t> – Declaração de Informação sobre Atividades Imobiliárias. </a:t>
            </a:r>
          </a:p>
          <a:p>
            <a:endParaRPr lang="pt-BR" altLang="pt-BR" sz="1200" dirty="0">
              <a:ea typeface="ＭＳ Ｐゴシック" pitchFamily="34" charset="-128"/>
            </a:endParaRPr>
          </a:p>
          <a:p>
            <a:endParaRPr lang="pt-BR" altLang="pt-BR" dirty="0">
              <a:ea typeface="ＭＳ Ｐゴシック" pitchFamily="34" charset="-128"/>
            </a:endParaRPr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151276-7138-47EF-AA8C-90DDA9C3765F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54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2D2DAF-1D00-4F41-A2E6-77A1B1C4900F}" type="slidenum">
              <a:rPr lang="pt-BR" altLang="pt-BR" sz="1200" u="none"/>
              <a:pPr/>
              <a:t>53</a:t>
            </a:fld>
            <a:endParaRPr lang="pt-BR" altLang="pt-BR" sz="1200" u="none"/>
          </a:p>
        </p:txBody>
      </p:sp>
    </p:spTree>
    <p:extLst>
      <p:ext uri="{BB962C8B-B14F-4D97-AF65-F5344CB8AC3E}">
        <p14:creationId xmlns:p14="http://schemas.microsoft.com/office/powerpoint/2010/main" val="3429881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2D2DAF-1D00-4F41-A2E6-77A1B1C4900F}" type="slidenum">
              <a:rPr lang="pt-BR" altLang="pt-BR" sz="1200" u="none"/>
              <a:pPr/>
              <a:t>54</a:t>
            </a:fld>
            <a:endParaRPr lang="pt-BR" altLang="pt-BR" sz="1200" u="none"/>
          </a:p>
        </p:txBody>
      </p:sp>
    </p:spTree>
    <p:extLst>
      <p:ext uri="{BB962C8B-B14F-4D97-AF65-F5344CB8AC3E}">
        <p14:creationId xmlns:p14="http://schemas.microsoft.com/office/powerpoint/2010/main" val="263585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Valores dados pela IN RFB n.º 1.545/2014, de 03.02.2015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3F221E-32C7-4223-9A05-3BE2238E8795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254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2F1B4D-87D7-4F7D-A0B8-A5B86F9F289A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Valores dados pela IN RFB n.º 1.545/2014, de 03.02.2015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3F221E-32C7-4223-9A05-3BE2238E8795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Valores dados pela IN RFB n.º 1.545/2014, de 03.02.2015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3F221E-32C7-4223-9A05-3BE2238E8795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3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solidFill>
                  <a:srgbClr val="FF0000"/>
                </a:solidFill>
                <a:ea typeface="ＭＳ Ｐゴシック" pitchFamily="34" charset="-128"/>
              </a:rPr>
              <a:t>Acrescido pela IN 1.545/2015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C2099C-8BBD-4824-B0C8-E0956CDA52D5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2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B562B2-24F8-4ACF-BF1A-4298298B96CA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7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a typeface="ＭＳ Ｐゴシック" pitchFamily="34" charset="-128"/>
              </a:rPr>
              <a:t>Novidades incluídas por meio da IN RFB nº 1545/2015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740C1-EAC5-41C6-9C43-386E4C0494A4}" type="slidenum">
              <a:rPr lang="pt-BR" altLang="pt-B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0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65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20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46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7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21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9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80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0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77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153E-C680-4C3F-B9CB-2437813F1E97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2D73-C6F5-4E47-A85E-6465C7F913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7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p.fazenda.sp.gov.b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dg.receita.fazenda.gov.br/acesso-rapido/tributos/irpf-imposto-de-renda-pessoa-fisic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dg.receita.fazenda.gov.br/acesso-rapido/tributos/irpf-imposto-de-renda-pessoa-fisica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clins.com.br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1011382" y="1931755"/>
            <a:ext cx="1079301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pt-BR" altLang="pt-BR" sz="4400" b="1" dirty="0">
                <a:solidFill>
                  <a:srgbClr val="DA0000"/>
                </a:solidFill>
                <a:latin typeface="Century Gothic" pitchFamily="34" charset="0"/>
              </a:rPr>
              <a:t>Imposto de Renda Pessoa Física </a:t>
            </a:r>
            <a:r>
              <a:rPr lang="pt-BR" alt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2018</a:t>
            </a:r>
            <a:endParaRPr lang="pt-BR" alt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eaLnBrk="1" fontAlgn="base" hangingPunct="1">
              <a:spcAft>
                <a:spcPct val="0"/>
              </a:spcAft>
              <a:buFontTx/>
              <a:buNone/>
            </a:pPr>
            <a:endParaRPr lang="pt-BR" altLang="pt-BR" sz="4400" b="1" dirty="0">
              <a:solidFill>
                <a:srgbClr val="DA0000"/>
              </a:solidFill>
              <a:latin typeface="Century Gothic" pitchFamily="34" charset="0"/>
            </a:endParaRPr>
          </a:p>
          <a:p>
            <a:pPr algn="r" eaLnBrk="1" fontAlgn="base" hangingPunct="1">
              <a:spcAft>
                <a:spcPct val="0"/>
              </a:spcAft>
              <a:buFontTx/>
              <a:buNone/>
            </a:pPr>
            <a:r>
              <a:rPr lang="pt-BR" altLang="pt-BR" sz="3600" b="1" dirty="0">
                <a:solidFill>
                  <a:srgbClr val="7F7F7F"/>
                </a:solidFill>
                <a:latin typeface="Century Gothic" pitchFamily="34" charset="0"/>
              </a:rPr>
              <a:t>Palestrantes: </a:t>
            </a:r>
            <a:r>
              <a:rPr lang="pt-BR" altLang="pt-BR" sz="3600" b="1" dirty="0" err="1">
                <a:solidFill>
                  <a:srgbClr val="7F7F7F"/>
                </a:solidFill>
                <a:latin typeface="Century Gothic" pitchFamily="34" charset="0"/>
              </a:rPr>
              <a:t>Flamarion</a:t>
            </a:r>
            <a:r>
              <a:rPr lang="pt-BR" altLang="pt-BR" sz="3600" b="1" dirty="0">
                <a:solidFill>
                  <a:srgbClr val="7F7F7F"/>
                </a:solidFill>
                <a:latin typeface="Century Gothic" pitchFamily="34" charset="0"/>
              </a:rPr>
              <a:t> Aparecido Câmara</a:t>
            </a:r>
          </a:p>
          <a:p>
            <a:pPr algn="r" eaLnBrk="1" fontAlgn="base" hangingPunct="1">
              <a:spcAft>
                <a:spcPct val="0"/>
              </a:spcAft>
              <a:buFontTx/>
              <a:buNone/>
            </a:pPr>
            <a:r>
              <a:rPr lang="pt-BR" altLang="pt-BR" sz="3600" b="1" dirty="0">
                <a:solidFill>
                  <a:srgbClr val="7F7F7F"/>
                </a:solidFill>
                <a:latin typeface="Century Gothic" pitchFamily="34" charset="0"/>
              </a:rPr>
              <a:t>José Antônio Cândido</a:t>
            </a:r>
          </a:p>
          <a:p>
            <a:pPr algn="r" eaLnBrk="1" fontAlgn="base" hangingPunct="1">
              <a:spcAft>
                <a:spcPct val="0"/>
              </a:spcAft>
              <a:buFontTx/>
              <a:buNone/>
            </a:pPr>
            <a:r>
              <a:rPr lang="pt-BR" altLang="pt-BR" sz="3600" b="1" dirty="0">
                <a:solidFill>
                  <a:srgbClr val="7F7F7F"/>
                </a:solidFill>
                <a:latin typeface="Century Gothic" pitchFamily="34" charset="0"/>
              </a:rPr>
              <a:t>Roberto dos Santos Souza</a:t>
            </a:r>
          </a:p>
        </p:txBody>
      </p:sp>
    </p:spTree>
    <p:extLst>
      <p:ext uri="{BB962C8B-B14F-4D97-AF65-F5344CB8AC3E}">
        <p14:creationId xmlns:p14="http://schemas.microsoft.com/office/powerpoint/2010/main" val="40617831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77334" y="354014"/>
            <a:ext cx="1076536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Quem precisa Declarar?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914400" y="2520591"/>
            <a:ext cx="1088967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u="none" dirty="0">
                <a:solidFill>
                  <a:srgbClr val="FF0000"/>
                </a:solidFill>
                <a:latin typeface="Calibri" pitchFamily="34" charset="0"/>
              </a:rPr>
              <a:t>Importante: </a:t>
            </a:r>
            <a:r>
              <a:rPr lang="pt-BR" altLang="pt-BR" sz="2800" u="none" dirty="0">
                <a:solidFill>
                  <a:srgbClr val="FF0000"/>
                </a:solidFill>
                <a:latin typeface="Calibri" pitchFamily="34" charset="0"/>
              </a:rPr>
              <a:t>Quem, estando obrigado a apresentar a declaração, deixar de apresenta-la até o dia 30 de abril de 2018, estará sujeito a multa de 1% ao mês ou fração de atraso, </a:t>
            </a:r>
            <a:r>
              <a:rPr lang="pt-BR" altLang="pt-BR" sz="2800" b="1" u="none" dirty="0">
                <a:solidFill>
                  <a:srgbClr val="FF0000"/>
                </a:solidFill>
                <a:latin typeface="Calibri" pitchFamily="34" charset="0"/>
              </a:rPr>
              <a:t>sendo a multa mínima de R$ 165,74 </a:t>
            </a:r>
            <a:r>
              <a:rPr lang="pt-BR" altLang="pt-BR" sz="2800" u="none" dirty="0">
                <a:solidFill>
                  <a:srgbClr val="FF0000"/>
                </a:solidFill>
                <a:latin typeface="Calibri" pitchFamily="34" charset="0"/>
              </a:rPr>
              <a:t>e a máxima, limitada a 20% do imposto </a:t>
            </a:r>
            <a:r>
              <a:rPr lang="pt-BR" altLang="pt-BR" sz="2800" b="1" dirty="0">
                <a:solidFill>
                  <a:srgbClr val="FF0000"/>
                </a:solidFill>
                <a:latin typeface="Calibri" pitchFamily="34" charset="0"/>
              </a:rPr>
              <a:t>devido</a:t>
            </a:r>
            <a:r>
              <a:rPr lang="pt-BR" altLang="pt-BR" sz="2800" u="none" dirty="0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pt-BR" altLang="pt-BR" sz="2800" b="1" u="none" dirty="0">
                <a:solidFill>
                  <a:srgbClr val="FF0000"/>
                </a:solidFill>
                <a:latin typeface="Calibri" pitchFamily="34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 u="none" dirty="0">
              <a:solidFill>
                <a:srgbClr val="FF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 u="none" dirty="0">
                <a:solidFill>
                  <a:srgbClr val="FF0000"/>
                </a:solidFill>
                <a:latin typeface="Calibri" pitchFamily="34" charset="0"/>
              </a:rPr>
              <a:t> A pessoa física, mesmo desobrigada, pode apresentar a Declaração de Ajuste Anual (art. 2º, §2º da Instrução Normativa RFB nº 1.690/2017). </a:t>
            </a:r>
          </a:p>
        </p:txBody>
      </p:sp>
    </p:spTree>
    <p:extLst>
      <p:ext uri="{BB962C8B-B14F-4D97-AF65-F5344CB8AC3E}">
        <p14:creationId xmlns:p14="http://schemas.microsoft.com/office/powerpoint/2010/main" val="79601086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554567" y="442914"/>
            <a:ext cx="110744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rgbClr val="000000"/>
                </a:solidFill>
                <a:ea typeface="ＭＳ Ｐゴシック" charset="-128"/>
              </a:rPr>
              <a:t>Quem está obrigado a Declarar por meio do</a:t>
            </a:r>
            <a:br>
              <a:rPr lang="pt-BR" sz="3000" b="1" dirty="0">
                <a:solidFill>
                  <a:srgbClr val="000000"/>
                </a:solidFill>
                <a:ea typeface="ＭＳ Ｐゴシック" charset="-128"/>
              </a:rPr>
            </a:br>
            <a:r>
              <a:rPr lang="pt-BR" sz="3000" b="1" dirty="0">
                <a:solidFill>
                  <a:srgbClr val="000000"/>
                </a:solidFill>
                <a:ea typeface="ＭＳ Ｐゴシック" charset="-128"/>
              </a:rPr>
              <a:t>Programa IRPF </a:t>
            </a:r>
            <a:r>
              <a:rPr lang="pt-BR" sz="3000" b="1" dirty="0">
                <a:solidFill>
                  <a:srgbClr val="FF0000"/>
                </a:solidFill>
                <a:ea typeface="ＭＳ Ｐゴシック" charset="-128"/>
              </a:rPr>
              <a:t>2018</a:t>
            </a:r>
            <a:r>
              <a:rPr lang="pt-BR" sz="3000" b="1" dirty="0">
                <a:solidFill>
                  <a:srgbClr val="000000"/>
                </a:solidFill>
                <a:ea typeface="ＭＳ Ｐゴシック" charset="-128"/>
              </a:rPr>
              <a:t>?</a:t>
            </a:r>
          </a:p>
          <a:p>
            <a:pPr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 dirty="0">
              <a:solidFill>
                <a:srgbClr val="000066"/>
              </a:solidFill>
              <a:latin typeface="Arial" charset="0"/>
              <a:ea typeface="ＭＳ Ｐゴシック" charset="-128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6709667"/>
              </p:ext>
            </p:extLst>
          </p:nvPr>
        </p:nvGraphicFramePr>
        <p:xfrm>
          <a:off x="728355" y="1590269"/>
          <a:ext cx="10988632" cy="494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51061E-38C7-480D-B45F-4A5BD381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81187"/>
            <a:ext cx="1080258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>
                <a:latin typeface="Calibri" panose="020F0502020204030204" pitchFamily="34" charset="0"/>
                <a:cs typeface="Calibri" panose="020F0502020204030204" pitchFamily="34" charset="0"/>
              </a:rPr>
              <a:t>Todos os contribuintes são obrigados a elaborarem a declaração por meio do Programa IRPF 2018 on-line (não há mais formulário em papel)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>
                <a:latin typeface="Calibri" panose="020F0502020204030204" pitchFamily="34" charset="0"/>
                <a:cs typeface="Calibri" panose="020F0502020204030204" pitchFamily="34" charset="0"/>
              </a:rPr>
              <a:t>A declaração de Ajuste Anual deve ser elaborada com o uso de computador, mediante a utilização do Programa Gerador da Declaração  (PGD) relativo ao exercício de 2018, disponível no sítio da Secretaria da Receita Federal do Brasil (RFB), na internet no endereço http://www.receita.fazenda.gov.br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u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Dispositivos móveis tablets e smartphones, mediante utilização do APP IRPF - serviço “Fazer Declaração”, observando o disposto no art. 4º, III da Instrução Normativa RFB nº 1.690/2017, onde o APP IRPF está disponível nas lojas de aplicativos Google play, para o sistema operacional Android, ou App </a:t>
            </a:r>
            <a:r>
              <a:rPr lang="pt-BR" sz="2000" u="none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</a:t>
            </a:r>
            <a:r>
              <a:rPr lang="pt-BR" sz="2000" u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 o sistema operacional 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u="none" dirty="0">
                <a:latin typeface="Calibri" panose="020F0502020204030204" pitchFamily="34" charset="0"/>
                <a:cs typeface="Calibri" panose="020F0502020204030204" pitchFamily="34" charset="0"/>
              </a:rPr>
              <a:t>Obs.: ficar atento as causas de vedações para utilização dos sérvios “Declaração IRPF 2018 on-line” e Fazer Declaração” (art. 5º da Instrução Normativa RFB nº 1.690/2017</a:t>
            </a:r>
          </a:p>
        </p:txBody>
      </p:sp>
    </p:spTree>
    <p:extLst>
      <p:ext uri="{BB962C8B-B14F-4D97-AF65-F5344CB8AC3E}">
        <p14:creationId xmlns:p14="http://schemas.microsoft.com/office/powerpoint/2010/main" val="209374000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01850"/>
              </p:ext>
            </p:extLst>
          </p:nvPr>
        </p:nvGraphicFramePr>
        <p:xfrm>
          <a:off x="1543182" y="1149926"/>
          <a:ext cx="10357874" cy="4249310"/>
        </p:xfrm>
        <a:graphic>
          <a:graphicData uri="http://schemas.openxmlformats.org/drawingml/2006/table">
            <a:tbl>
              <a:tblPr/>
              <a:tblGrid>
                <a:gridCol w="3083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0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0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0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0374">
                  <a:extLst>
                    <a:ext uri="{9D8B030D-6E8A-4147-A177-3AD203B41FA5}">
                      <a16:colId xmlns:a16="http://schemas.microsoft.com/office/drawing/2014/main" xmlns="" val="450037253"/>
                    </a:ext>
                  </a:extLst>
                </a:gridCol>
              </a:tblGrid>
              <a:tr h="469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Obrigatoriedade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2014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2015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2017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2018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Rendimentos Tributáveis acima de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R$ 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25.661,70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26.816,55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28.123,91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R$ 28.559,70</a:t>
                      </a:r>
                    </a:p>
                  </a:txBody>
                  <a:tcPr marL="121908" marR="12190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28.559,70</a:t>
                      </a:r>
                    </a:p>
                  </a:txBody>
                  <a:tcPr marL="121908" marR="12190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Rendimentos isentos + tributáveis exclusivamente na fonte acima de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R$ 40mil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5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Bens e Direitos acima de 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R$ 300.000,00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B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Participação no quadro societário de PJ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Não</a:t>
                      </a: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08" marR="12190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8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234" name="CaixaDeTexto 7"/>
          <p:cNvSpPr txBox="1">
            <a:spLocks noChangeArrowheads="1"/>
          </p:cNvSpPr>
          <p:nvPr/>
        </p:nvSpPr>
        <p:spPr bwMode="auto">
          <a:xfrm>
            <a:off x="2125611" y="5752137"/>
            <a:ext cx="8701616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900" b="1" i="1" u="none">
                <a:solidFill>
                  <a:srgbClr val="FF0000"/>
                </a:solidFill>
              </a:rPr>
              <a:t>Cuidado! Analise outros fatores  da obrigatoriedade </a:t>
            </a:r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8906934" y="5003800"/>
            <a:ext cx="4334933" cy="367308"/>
          </a:xfrm>
          <a:prstGeom prst="snip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pt-BR" sz="1400" b="1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7905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18555042"/>
              </p:ext>
            </p:extLst>
          </p:nvPr>
        </p:nvGraphicFramePr>
        <p:xfrm>
          <a:off x="860287" y="839770"/>
          <a:ext cx="10694403" cy="529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288235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7477781"/>
              </p:ext>
            </p:extLst>
          </p:nvPr>
        </p:nvGraphicFramePr>
        <p:xfrm>
          <a:off x="860288" y="839770"/>
          <a:ext cx="10460841" cy="496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288235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7438894"/>
              </p:ext>
            </p:extLst>
          </p:nvPr>
        </p:nvGraphicFramePr>
        <p:xfrm>
          <a:off x="860287" y="839770"/>
          <a:ext cx="10694403" cy="529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288235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56924517"/>
              </p:ext>
            </p:extLst>
          </p:nvPr>
        </p:nvGraphicFramePr>
        <p:xfrm>
          <a:off x="519915" y="2000246"/>
          <a:ext cx="11493637" cy="473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070577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6997765"/>
              </p:ext>
            </p:extLst>
          </p:nvPr>
        </p:nvGraphicFramePr>
        <p:xfrm>
          <a:off x="-1061117" y="5600931"/>
          <a:ext cx="11493637" cy="473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0CCC635-97F1-4D5B-BDB0-EC77148C98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9388" t="904" r="29286"/>
          <a:stretch/>
        </p:blipFill>
        <p:spPr>
          <a:xfrm>
            <a:off x="2342704" y="227153"/>
            <a:ext cx="8498505" cy="4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7315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C64E8EE-1ACE-4D57-A946-B0A302C05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159" r="29362"/>
          <a:stretch/>
        </p:blipFill>
        <p:spPr>
          <a:xfrm>
            <a:off x="2090057" y="218980"/>
            <a:ext cx="9079279" cy="5088167"/>
          </a:xfrm>
          <a:prstGeom prst="rect">
            <a:avLst/>
          </a:prstGeom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33946662"/>
              </p:ext>
            </p:extLst>
          </p:nvPr>
        </p:nvGraphicFramePr>
        <p:xfrm>
          <a:off x="-1061117" y="5600931"/>
          <a:ext cx="11493637" cy="473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3738601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C64E8EE-1ACE-4D57-A946-B0A302C05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513" t="31342" r="46289" b="21599"/>
          <a:stretch/>
        </p:blipFill>
        <p:spPr>
          <a:xfrm>
            <a:off x="2844237" y="233265"/>
            <a:ext cx="7456759" cy="5035775"/>
          </a:xfrm>
          <a:prstGeom prst="rect">
            <a:avLst/>
          </a:prstGeom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69186990"/>
              </p:ext>
            </p:extLst>
          </p:nvPr>
        </p:nvGraphicFramePr>
        <p:xfrm>
          <a:off x="-1061117" y="5600931"/>
          <a:ext cx="11493637" cy="473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00772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13710" y="1500477"/>
            <a:ext cx="87347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Passar para os Contadores, estudantes e para os empreendedores em geral os principais aspectos que envolvem as atividades dos profissionais da Contabilidade.</a:t>
            </a:r>
          </a:p>
          <a:p>
            <a:pPr algn="ctr" eaLnBrk="0" hangingPunct="0"/>
            <a:endParaRPr lang="pt-BR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 eaLnBrk="0" hangingPunct="0"/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As palestras não podem ser encarada como forma oficial de consulta ou mesmo como referência para casos individuais.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491077" y="547833"/>
            <a:ext cx="7991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Foco das Palestras Sescon</a:t>
            </a:r>
            <a:endParaRPr lang="en-US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9686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39840637"/>
              </p:ext>
            </p:extLst>
          </p:nvPr>
        </p:nvGraphicFramePr>
        <p:xfrm>
          <a:off x="-1061117" y="5600931"/>
          <a:ext cx="11493637" cy="473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372459B-D3A3-44B1-BCFE-DC9F776A4A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6505" t="4731" r="44669" b="30411"/>
          <a:stretch/>
        </p:blipFill>
        <p:spPr>
          <a:xfrm>
            <a:off x="3321698" y="121299"/>
            <a:ext cx="6298163" cy="5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3193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1353961"/>
              </p:ext>
            </p:extLst>
          </p:nvPr>
        </p:nvGraphicFramePr>
        <p:xfrm>
          <a:off x="-23283" y="5544947"/>
          <a:ext cx="11493637" cy="473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36589DD-8042-491D-8B59-164006572C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7117" t="3415" r="45128" b="37983"/>
          <a:stretch/>
        </p:blipFill>
        <p:spPr>
          <a:xfrm>
            <a:off x="3004458" y="92663"/>
            <a:ext cx="6839338" cy="52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0270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2301" y="442914"/>
            <a:ext cx="1093681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8412345"/>
              </p:ext>
            </p:extLst>
          </p:nvPr>
        </p:nvGraphicFramePr>
        <p:xfrm>
          <a:off x="-1061117" y="5600931"/>
          <a:ext cx="11493637" cy="473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4B342A1-E148-4742-977D-C1DAAD26FB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0485" t="904" r="18551" b="76976"/>
          <a:stretch/>
        </p:blipFill>
        <p:spPr>
          <a:xfrm>
            <a:off x="3110657" y="442914"/>
            <a:ext cx="7770054" cy="36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41762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169"/>
              </p:ext>
            </p:extLst>
          </p:nvPr>
        </p:nvGraphicFramePr>
        <p:xfrm>
          <a:off x="1863459" y="263457"/>
          <a:ext cx="9885196" cy="5943638"/>
        </p:xfrm>
        <a:graphic>
          <a:graphicData uri="http://schemas.openxmlformats.org/drawingml/2006/table">
            <a:tbl>
              <a:tblPr/>
              <a:tblGrid>
                <a:gridCol w="4357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7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2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Limite de dedução na </a:t>
                      </a: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</a:rPr>
                        <a:t>DIRPF 2018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Por Dependente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R$ 2.275,08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Despesas com Educação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R$ 3.561,50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Desconto Simplificado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R$ 16.754,34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PGBL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Limitada a 12% da base de cálculo do imposto devido; 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Condicionadas também ao recolhimento geral para previdência social (exceto contribuintes já aposentados)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Contribuições para dependentes acima de 16 anos, ficam</a:t>
                      </a:r>
                      <a:r>
                        <a:rPr lang="pt-BR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condicionadas, ao recolhimento em seu nome, de contribuições para o regime geral de previdência social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dirty="0"/>
                        <a:t>Contribuição Patronal da Previdência Social Empregada Doméstica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dirty="0"/>
                        <a:t>R$ 1.171,84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870289" y="6489197"/>
            <a:ext cx="6927347" cy="20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rgbClr val="FF0000"/>
                </a:solidFill>
              </a:rPr>
              <a:t>Obs.: Despesas Médicas: não há limitação para dedução</a:t>
            </a:r>
          </a:p>
        </p:txBody>
      </p:sp>
    </p:spTree>
    <p:extLst>
      <p:ext uri="{BB962C8B-B14F-4D97-AF65-F5344CB8AC3E}">
        <p14:creationId xmlns:p14="http://schemas.microsoft.com/office/powerpoint/2010/main" val="39054952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48577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Formas de tributação: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9902" y="2004243"/>
            <a:ext cx="10870945" cy="472719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3000" b="1" dirty="0">
                <a:solidFill>
                  <a:srgbClr val="002060"/>
                </a:solidFill>
              </a:rPr>
              <a:t>SIMPLIFICADA: 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t-BR" sz="2600" dirty="0"/>
              <a:t>Não utiliza deduções legais e pode abater até 20% da renda tributável até o limite de R$ 16.754,34.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t-BR" sz="2600" dirty="0"/>
              <a:t>Não poderá utilizar quem pretende compensar imposto pago no exterior e prejuízo da atividade Rural.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pt-BR" sz="3000" b="1" dirty="0">
                <a:solidFill>
                  <a:srgbClr val="002060"/>
                </a:solidFill>
              </a:rPr>
              <a:t>COMPLETA: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t-BR" sz="2200" dirty="0"/>
              <a:t> </a:t>
            </a:r>
            <a:r>
              <a:rPr lang="pt-BR" sz="2600" dirty="0"/>
              <a:t>Pode utilizar as deduções permitidas (INSS, médicos, instruções, dependentes e outras)</a:t>
            </a:r>
            <a:endParaRPr lang="pt-BR" sz="22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6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3000" b="1" dirty="0">
                <a:solidFill>
                  <a:srgbClr val="C00000"/>
                </a:solidFill>
              </a:rPr>
              <a:t>Atenção: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sz="2600" dirty="0"/>
              <a:t>A forma de tributação </a:t>
            </a:r>
            <a:r>
              <a:rPr lang="pt-BR" sz="2600" b="1" dirty="0">
                <a:solidFill>
                  <a:srgbClr val="C00000"/>
                </a:solidFill>
              </a:rPr>
              <a:t>poderá ser alterada </a:t>
            </a:r>
            <a:r>
              <a:rPr lang="pt-BR" sz="2600" dirty="0"/>
              <a:t>até o final do prazo de entrega da declaração, depois disso a opção fica irretratável, mesmo por declaração retificadora.</a:t>
            </a:r>
          </a:p>
        </p:txBody>
      </p:sp>
    </p:spTree>
    <p:extLst>
      <p:ext uri="{BB962C8B-B14F-4D97-AF65-F5344CB8AC3E}">
        <p14:creationId xmlns:p14="http://schemas.microsoft.com/office/powerpoint/2010/main" val="1689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1651" y="2873376"/>
            <a:ext cx="10972800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endParaRPr lang="pt-BR" altLang="pt-BR" sz="3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altLang="pt-BR" sz="3000" b="1" u="none">
                <a:solidFill>
                  <a:srgbClr val="C00000"/>
                </a:solidFill>
                <a:latin typeface="Calibri" pitchFamily="34" charset="0"/>
              </a:rPr>
              <a:t>Informações Básicas para o Preenchimento</a:t>
            </a:r>
            <a:endParaRPr lang="pt-BR" altLang="pt-BR" sz="3000" b="1">
              <a:solidFill>
                <a:srgbClr val="000066"/>
              </a:solidFill>
              <a:latin typeface="Calibri" pitchFamily="34" charset="0"/>
              <a:sym typeface="Wingdings" pitchFamily="2" charset="2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endParaRPr lang="pt-BR" altLang="pt-BR" sz="3200" b="1">
              <a:solidFill>
                <a:srgbClr val="000066"/>
              </a:solidFill>
              <a:latin typeface="Arial" charset="0"/>
              <a:sym typeface="Wingdings" pitchFamily="2" charset="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3200" b="1">
              <a:solidFill>
                <a:srgbClr val="0000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301" y="21447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>
                <a:solidFill>
                  <a:srgbClr val="000000"/>
                </a:solidFill>
                <a:ea typeface="ＭＳ Ｐゴシック" charset="-128"/>
              </a:rPr>
              <a:t>Declaração de Ajuste Anual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306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4829" y="466524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Rendimentos Tributáveis: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2795" y="2370539"/>
            <a:ext cx="11012905" cy="35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00000"/>
              </a:lnSpc>
              <a:buFontTx/>
              <a:buNone/>
            </a:pPr>
            <a:r>
              <a:rPr lang="pt-BR" altLang="pt-BR" sz="2600" dirty="0">
                <a:ea typeface="ＭＳ Ｐゴシック" panose="020B0600070205080204" pitchFamily="34" charset="-128"/>
              </a:rPr>
              <a:t>01- Recebidos de Pessoas Físicas ou Jurídicas (fonte), relativos ao trabalho com ou sem vínculo empregatício; </a:t>
            </a:r>
            <a:r>
              <a:rPr lang="pt-BR" altLang="pt-BR" sz="3200" u="sng" dirty="0">
                <a:ea typeface="ＭＳ Ｐゴシック" panose="020B0600070205080204" pitchFamily="34" charset="-128"/>
              </a:rPr>
              <a:t>CUIDADO!!! AUTÔNOMOS x INSS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r>
              <a:rPr lang="pt-BR" altLang="pt-BR" sz="2600" dirty="0">
                <a:ea typeface="ＭＳ Ｐゴシック" panose="020B0600070205080204" pitchFamily="34" charset="-128"/>
              </a:rPr>
              <a:t>02- Aposentadorias e pensões;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r>
              <a:rPr lang="pt-BR" altLang="pt-BR" sz="2600" dirty="0">
                <a:ea typeface="ＭＳ Ｐゴシック" panose="020B0600070205080204" pitchFamily="34" charset="-128"/>
              </a:rPr>
              <a:t>03- Ações judiciais;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r>
              <a:rPr lang="pt-BR" altLang="pt-BR" sz="2600" dirty="0">
                <a:ea typeface="ＭＳ Ｐゴシック" panose="020B0600070205080204" pitchFamily="34" charset="-128"/>
              </a:rPr>
              <a:t>04- Pró-Labore;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r>
              <a:rPr lang="pt-BR" altLang="pt-BR" sz="2600" dirty="0">
                <a:ea typeface="ＭＳ Ｐゴシック" panose="020B0600070205080204" pitchFamily="34" charset="-128"/>
              </a:rPr>
              <a:t>05- Bolsas de Estudo ( TRIB. E ISENTAS);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r>
              <a:rPr lang="pt-BR" altLang="pt-BR" sz="2600" dirty="0">
                <a:ea typeface="ＭＳ Ｐゴシック" panose="020B0600070205080204" pitchFamily="34" charset="-128"/>
              </a:rPr>
              <a:t>06- Rendimentos Recebidos a titulo de Estágio.</a:t>
            </a:r>
          </a:p>
          <a:p>
            <a:pPr eaLnBrk="1" hangingPunct="1">
              <a:buFontTx/>
              <a:buNone/>
            </a:pPr>
            <a:endParaRPr lang="pt-BR" altLang="pt-BR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pt-BR" altLang="pt-BR" dirty="0">
              <a:ea typeface="ＭＳ Ｐゴシック" panose="020B0600070205080204" pitchFamily="34" charset="-128"/>
            </a:endParaRPr>
          </a:p>
          <a:p>
            <a:pPr eaLnBrk="1" hangingPunct="1"/>
            <a:endParaRPr lang="pt-BR" altLang="pt-BR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5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9048" y="2313271"/>
            <a:ext cx="10850856" cy="412847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pt-BR" sz="3100" dirty="0"/>
              <a:t>07- Resgates de previdência privada (não optante pela tributação exclusiva na fonte): PGBL, FAPI, VGBL; 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pt-BR" sz="3100" dirty="0"/>
              <a:t>08- Aluguéis recebidos de PF (DIMOB) e PJ;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pt-BR" sz="3100" dirty="0"/>
              <a:t>09- Pensão judicial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pt-BR" sz="3100" dirty="0"/>
              <a:t>10- Rendimentos recebidos do exterior;</a:t>
            </a:r>
          </a:p>
          <a:p>
            <a:pPr algn="just" eaLnBrk="1" hangingPunct="1">
              <a:lnSpc>
                <a:spcPct val="120000"/>
              </a:lnSpc>
              <a:buFontTx/>
              <a:buNone/>
              <a:defRPr/>
            </a:pPr>
            <a:r>
              <a:rPr lang="pt-BR" sz="3100" dirty="0"/>
              <a:t>11- Isenção da taxa condomínio-síndico.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dirty="0"/>
          </a:p>
          <a:p>
            <a:pPr algn="just" eaLnBrk="1" hangingPunct="1">
              <a:lnSpc>
                <a:spcPct val="110000"/>
              </a:lnSpc>
              <a:buFontTx/>
              <a:buNone/>
              <a:defRPr/>
            </a:pPr>
            <a:r>
              <a:rPr lang="pt-BR" sz="2600" b="1" dirty="0">
                <a:solidFill>
                  <a:srgbClr val="C00000"/>
                </a:solidFill>
              </a:rPr>
              <a:t>Nota: </a:t>
            </a:r>
            <a:r>
              <a:rPr lang="pt-BR" sz="2600" dirty="0">
                <a:solidFill>
                  <a:srgbClr val="C00000"/>
                </a:solidFill>
              </a:rPr>
              <a:t>Rendimentos recebidos de pessoas físicas e do exterior, sujeitam-se ao recolhimento do carnê Leão (Código 0190). </a:t>
            </a: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2115953" y="29327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400" b="1">
                <a:solidFill>
                  <a:srgbClr val="CC0000"/>
                </a:solidFill>
                <a:latin typeface="Arial" panose="020B0604020202020204" pitchFamily="34" charset="0"/>
              </a:rPr>
              <a:t>Rendimentos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6777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ângulo 1"/>
          <p:cNvSpPr>
            <a:spLocks noChangeArrowheads="1"/>
          </p:cNvSpPr>
          <p:nvPr/>
        </p:nvSpPr>
        <p:spPr bwMode="auto">
          <a:xfrm>
            <a:off x="837239" y="1981200"/>
            <a:ext cx="1095298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u="none" dirty="0">
                <a:solidFill>
                  <a:srgbClr val="000000"/>
                </a:solidFill>
                <a:latin typeface="Calibri" pitchFamily="34" charset="0"/>
              </a:rPr>
              <a:t>Podem ser excluídos os seguintes encargos, desde que o ônus tenha sido exclusivamente do locador: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3200" b="1" u="none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altLang="pt-BR" sz="2800" u="none" dirty="0">
                <a:solidFill>
                  <a:srgbClr val="000000"/>
                </a:solidFill>
                <a:latin typeface="Calibri" pitchFamily="34" charset="0"/>
              </a:rPr>
              <a:t>Impostos, taxas e emolumentos incidentes sobre o bem que produzir o rendimento;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altLang="pt-BR" sz="2800" u="none" dirty="0">
                <a:solidFill>
                  <a:srgbClr val="000000"/>
                </a:solidFill>
                <a:latin typeface="Calibri" pitchFamily="34" charset="0"/>
              </a:rPr>
              <a:t>Aluguel pago pela locação de imóvel sublocado;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altLang="pt-BR" sz="2800" u="none" dirty="0">
                <a:solidFill>
                  <a:srgbClr val="000000"/>
                </a:solidFill>
                <a:latin typeface="Calibri" pitchFamily="34" charset="0"/>
              </a:rPr>
              <a:t>Despesas pagas para cobrança ou recebimento do rendimento; 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altLang="pt-BR" sz="2800" u="none" dirty="0">
                <a:solidFill>
                  <a:srgbClr val="000000"/>
                </a:solidFill>
                <a:latin typeface="Calibri" pitchFamily="34" charset="0"/>
              </a:rPr>
              <a:t>Despesas de condomínio.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97367" y="635000"/>
            <a:ext cx="120269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altLang="pt-BR" sz="3000" b="1" u="none">
                <a:solidFill>
                  <a:srgbClr val="000000"/>
                </a:solidFill>
                <a:latin typeface="Calibri" pitchFamily="34" charset="0"/>
              </a:rPr>
              <a:t>Exclusões Permitidas nos Rendimentos de Aluguéis</a:t>
            </a:r>
          </a:p>
        </p:txBody>
      </p:sp>
    </p:spTree>
    <p:extLst>
      <p:ext uri="{BB962C8B-B14F-4D97-AF65-F5344CB8AC3E}">
        <p14:creationId xmlns:p14="http://schemas.microsoft.com/office/powerpoint/2010/main" val="38034316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Rendimentos Isentos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4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9617" y="1722784"/>
            <a:ext cx="78717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FGTS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Poupança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Seguros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Doações </a:t>
            </a:r>
            <a:r>
              <a:rPr lang="pt-BR" sz="2800" dirty="0">
                <a:solidFill>
                  <a:srgbClr val="FF0000"/>
                </a:solidFill>
              </a:rPr>
              <a:t>(cuidado com ITCMD)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874351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22300" y="1122364"/>
            <a:ext cx="11074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>
                <a:solidFill>
                  <a:srgbClr val="000000"/>
                </a:solidFill>
                <a:ea typeface="ＭＳ Ｐゴシック" charset="-128"/>
              </a:rPr>
              <a:t>Qual a finalidade da Declaração de Ajuste Anual?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2885" y="1914525"/>
            <a:ext cx="1092623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0767" y="2754314"/>
            <a:ext cx="10674351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5218" y="3976689"/>
            <a:ext cx="10725149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965864" y="1397001"/>
          <a:ext cx="10402784" cy="445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291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041946" y="304946"/>
            <a:ext cx="9443472" cy="12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pt-BR" altLang="pt-BR" sz="4000" b="1" dirty="0">
                <a:solidFill>
                  <a:srgbClr val="000000"/>
                </a:solidFill>
                <a:ea typeface="ＭＳ Ｐゴシック" pitchFamily="34" charset="-128"/>
              </a:rPr>
              <a:t>Atenção!!! Créditos e Prêmios da NFP</a:t>
            </a:r>
            <a:br>
              <a:rPr lang="pt-BR" altLang="pt-BR" sz="40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pt-BR" altLang="pt-BR" sz="3200" b="1" dirty="0">
                <a:solidFill>
                  <a:srgbClr val="FF0000"/>
                </a:solidFill>
                <a:ea typeface="ＭＳ Ｐゴシック" pitchFamily="34" charset="-128"/>
              </a:rPr>
              <a:t>(programas municipais) </a:t>
            </a:r>
            <a:endParaRPr lang="pt-BR" altLang="pt-BR" sz="4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17" y="2051050"/>
            <a:ext cx="9751483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ixaDeTexto 4"/>
          <p:cNvSpPr txBox="1">
            <a:spLocks noChangeArrowheads="1"/>
          </p:cNvSpPr>
          <p:nvPr/>
        </p:nvSpPr>
        <p:spPr bwMode="auto">
          <a:xfrm>
            <a:off x="696384" y="1520826"/>
            <a:ext cx="10894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u="none" dirty="0">
                <a:solidFill>
                  <a:srgbClr val="000000"/>
                </a:solidFill>
                <a:latin typeface="Calibri" pitchFamily="34" charset="0"/>
              </a:rPr>
              <a:t>Acessar </a:t>
            </a:r>
            <a:r>
              <a:rPr lang="pt-BR" altLang="pt-BR" u="none" dirty="0">
                <a:solidFill>
                  <a:srgbClr val="000000"/>
                </a:solidFill>
                <a:latin typeface="Calibri" pitchFamily="34" charset="0"/>
                <a:hlinkClick r:id="rId3"/>
              </a:rPr>
              <a:t>http://www.nfp.fazenda.sp.gov.br/</a:t>
            </a:r>
            <a:endParaRPr lang="pt-BR" altLang="pt-BR" u="none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85" y="3178175"/>
            <a:ext cx="8716433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22917" y="6148594"/>
            <a:ext cx="9451100" cy="53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</a:rPr>
              <a:t>Obs.: este mesmo procedimento serve para os municípios que possuem programas na nota fiscal de serviços. </a:t>
            </a:r>
          </a:p>
        </p:txBody>
      </p:sp>
    </p:spTree>
    <p:extLst>
      <p:ext uri="{BB962C8B-B14F-4D97-AF65-F5344CB8AC3E}">
        <p14:creationId xmlns:p14="http://schemas.microsoft.com/office/powerpoint/2010/main" val="32381987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64410" y="470622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5400" b="1" dirty="0">
                <a:solidFill>
                  <a:srgbClr val="000000"/>
                </a:solidFill>
                <a:ea typeface="ＭＳ Ｐゴシック" charset="-128"/>
              </a:rPr>
              <a:t>Rendimentos Exclusivos na Fonte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54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9617" y="1722784"/>
            <a:ext cx="78717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13º Salário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Aplicações Financeiras</a:t>
            </a:r>
          </a:p>
        </p:txBody>
      </p:sp>
    </p:spTree>
    <p:extLst>
      <p:ext uri="{BB962C8B-B14F-4D97-AF65-F5344CB8AC3E}">
        <p14:creationId xmlns:p14="http://schemas.microsoft.com/office/powerpoint/2010/main" val="105656519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Pagamentos Efetuados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9617" y="1722784"/>
            <a:ext cx="78717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Médicos e Plano de Saúde;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Aluguéis;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Outros Serviços contratados;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Comissões</a:t>
            </a:r>
          </a:p>
        </p:txBody>
      </p:sp>
    </p:spTree>
    <p:extLst>
      <p:ext uri="{BB962C8B-B14F-4D97-AF65-F5344CB8AC3E}">
        <p14:creationId xmlns:p14="http://schemas.microsoft.com/office/powerpoint/2010/main" val="859976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849271" y="2089761"/>
            <a:ext cx="109728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pt-BR" altLang="pt-BR" sz="3200" b="1" dirty="0">
                <a:solidFill>
                  <a:srgbClr val="000000"/>
                </a:solidFill>
                <a:ea typeface="ＭＳ Ｐゴシック" pitchFamily="34" charset="-128"/>
              </a:rPr>
              <a:t>Não são dedutíveis:</a:t>
            </a:r>
          </a:p>
          <a:p>
            <a:pPr lvl="1"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Gastos com farmácia, tratamento estético, óculos, lentes, aparelhos para surdez.</a:t>
            </a:r>
          </a:p>
          <a:p>
            <a:pPr lvl="1"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Cursos de idiomas, atividades físicas, informática, música, dança, aulas particulares, livros, materiais, uniformes, gastos com locomoção, contribuições a entidades de classe.</a:t>
            </a:r>
          </a:p>
          <a:p>
            <a:pPr lvl="1"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Despesas com animais domésticos, ou qualquer outro animal.</a:t>
            </a:r>
          </a:p>
          <a:p>
            <a:pPr marL="457200" lvl="1" indent="0" algn="just">
              <a:buNone/>
            </a:pPr>
            <a:endParaRPr lang="pt-BR" altLang="pt-BR" sz="3200" dirty="0">
              <a:ea typeface="ＭＳ Ｐゴシック" pitchFamily="34" charset="-128"/>
            </a:endParaRPr>
          </a:p>
        </p:txBody>
      </p:sp>
      <p:sp>
        <p:nvSpPr>
          <p:cNvPr id="49155" name="Título 1"/>
          <p:cNvSpPr txBox="1">
            <a:spLocks/>
          </p:cNvSpPr>
          <p:nvPr/>
        </p:nvSpPr>
        <p:spPr bwMode="auto">
          <a:xfrm>
            <a:off x="609600" y="5715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800" b="1" u="none" dirty="0">
                <a:solidFill>
                  <a:srgbClr val="000000"/>
                </a:solidFill>
                <a:latin typeface="Calibri" pitchFamily="34" charset="0"/>
              </a:rPr>
              <a:t>Algumas Dicas</a:t>
            </a:r>
          </a:p>
        </p:txBody>
      </p:sp>
    </p:spTree>
    <p:extLst>
      <p:ext uri="{BB962C8B-B14F-4D97-AF65-F5344CB8AC3E}">
        <p14:creationId xmlns:p14="http://schemas.microsoft.com/office/powerpoint/2010/main" val="32019721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849271" y="2089761"/>
            <a:ext cx="109728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/>
            <a:r>
              <a:rPr lang="pt-BR" altLang="pt-BR" sz="3200" b="1" dirty="0">
                <a:solidFill>
                  <a:srgbClr val="000000"/>
                </a:solidFill>
                <a:ea typeface="ＭＳ Ｐゴシック" pitchFamily="34" charset="-128"/>
              </a:rPr>
              <a:t>São dedutíveis: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Exames laboratoriais e radiológicos, aparelhos e próteses ortopédica e dentárias; 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Gastos que integrem a conta hospitalar, tais como: parafusos, placas, marca-passos, lente intraocular em cirurgia de catarata;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Gastos com ensino: infantil, fundamental, médio, superior, pós-graduação, profissional, técnico e tecnológico.</a:t>
            </a:r>
          </a:p>
          <a:p>
            <a:pPr lvl="1" algn="just">
              <a:buFont typeface="Wingdings" pitchFamily="2" charset="2"/>
              <a:buChar char="ü"/>
            </a:pPr>
            <a:endParaRPr lang="pt-BR" altLang="pt-BR" sz="3200" dirty="0">
              <a:ea typeface="ＭＳ Ｐゴシック" pitchFamily="34" charset="-128"/>
            </a:endParaRPr>
          </a:p>
        </p:txBody>
      </p:sp>
      <p:sp>
        <p:nvSpPr>
          <p:cNvPr id="49155" name="Título 1"/>
          <p:cNvSpPr txBox="1">
            <a:spLocks/>
          </p:cNvSpPr>
          <p:nvPr/>
        </p:nvSpPr>
        <p:spPr bwMode="auto">
          <a:xfrm>
            <a:off x="609600" y="5715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800" b="1" u="none" dirty="0">
                <a:solidFill>
                  <a:srgbClr val="000000"/>
                </a:solidFill>
                <a:latin typeface="Calibri" pitchFamily="34" charset="0"/>
              </a:rPr>
              <a:t>Algumas Dicas</a:t>
            </a:r>
          </a:p>
        </p:txBody>
      </p:sp>
    </p:spTree>
    <p:extLst>
      <p:ext uri="{BB962C8B-B14F-4D97-AF65-F5344CB8AC3E}">
        <p14:creationId xmlns:p14="http://schemas.microsoft.com/office/powerpoint/2010/main" val="38183070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1219200" y="2213087"/>
            <a:ext cx="109728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Imóveis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Consórcio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VGBL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Seguro Retornável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Aquisição de imóveis e veículos (financiamento)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JCP creditados mais não pagos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Valores acima de R$ 140,00</a:t>
            </a:r>
          </a:p>
          <a:p>
            <a:pPr>
              <a:buFont typeface="Wingdings" pitchFamily="2" charset="2"/>
              <a:buChar char="ü"/>
            </a:pPr>
            <a:endParaRPr lang="pt-BR" altLang="pt-BR" sz="3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7107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946030" y="736600"/>
            <a:ext cx="96363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solidFill>
                  <a:srgbClr val="000000"/>
                </a:solidFill>
                <a:ea typeface="ＭＳ Ｐゴシック" pitchFamily="34" charset="-128"/>
              </a:rPr>
              <a:t>Declaração de Bens e Direitos</a:t>
            </a:r>
          </a:p>
        </p:txBody>
      </p:sp>
    </p:spTree>
    <p:extLst>
      <p:ext uri="{BB962C8B-B14F-4D97-AF65-F5344CB8AC3E}">
        <p14:creationId xmlns:p14="http://schemas.microsoft.com/office/powerpoint/2010/main" val="19713072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Dívidas e ônus Reais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9617" y="1722784"/>
            <a:ext cx="7871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Empréstimos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Conta Corrente Negativa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/>
              <a:t>Valores acima de R$ 5.000,00</a:t>
            </a:r>
          </a:p>
        </p:txBody>
      </p:sp>
    </p:spTree>
    <p:extLst>
      <p:ext uri="{BB962C8B-B14F-4D97-AF65-F5344CB8AC3E}">
        <p14:creationId xmlns:p14="http://schemas.microsoft.com/office/powerpoint/2010/main" val="22192948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1506538" y="838200"/>
            <a:ext cx="9144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98664" y="1914525"/>
            <a:ext cx="8194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pt-BR" sz="40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30413" y="3976689"/>
            <a:ext cx="80438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pt-BR" sz="40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763823" y="1779422"/>
            <a:ext cx="3440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C00000"/>
                </a:solidFill>
              </a:rPr>
              <a:t>CUIDADO COM ACRÉSCIMO PATRIMONIAL A DESCOBERTO</a:t>
            </a:r>
            <a:endParaRPr lang="pt-BR" sz="4000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19" y="34210"/>
            <a:ext cx="5369749" cy="68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08909" y="595313"/>
            <a:ext cx="8257309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Cuidados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96291" y="1616766"/>
            <a:ext cx="10196945" cy="307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Certifique-se que não há omissão dos rendimentos auferidos </a:t>
            </a:r>
            <a:r>
              <a:rPr lang="pt-BR" sz="2800" dirty="0">
                <a:solidFill>
                  <a:srgbClr val="FF0000"/>
                </a:solidFill>
              </a:rPr>
              <a:t>(próprio e dependentes)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O crescimento patrimonial </a:t>
            </a:r>
            <a:r>
              <a:rPr lang="pt-BR" sz="2800" dirty="0">
                <a:solidFill>
                  <a:srgbClr val="FF0000"/>
                </a:solidFill>
              </a:rPr>
              <a:t>(bens e dívidas)</a:t>
            </a:r>
            <a:r>
              <a:rPr lang="pt-BR" sz="3200" dirty="0">
                <a:solidFill>
                  <a:schemeClr val="tx1"/>
                </a:solidFill>
              </a:rPr>
              <a:t> deve ser compatível com esses rendimentos auferidos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Informe as aplicações financeiras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Cuidado com erros de digitações, dos dados informados do cônjuge  e dependentes.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0267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Cuidados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86665" y="2254075"/>
            <a:ext cx="10281880" cy="307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Certifique-se que as despesas apresentadas podem ser deduzidas. Só inclua despesas comprovadas.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Fique atento na venda de bens.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Atenção as rescisões trabalhistas, que possuem verbas tributadas e não tributadas.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42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3631" y="799836"/>
            <a:ext cx="91029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Tabelas de incidência Anual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Progressiva para o </a:t>
            </a:r>
            <a:r>
              <a:rPr kumimoji="0" lang="pt-BR" altLang="pt-BR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cálculo anual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Imposto sobre a Renda da Pessoa Física a partir do exercício de 2018, ano-calendário de 2017.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2595773"/>
            <a:ext cx="10716491" cy="26232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5357611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*Fonte: </a:t>
            </a:r>
            <a:r>
              <a:rPr lang="pt-BR" sz="1400" dirty="0">
                <a:hlinkClick r:id="rId3"/>
              </a:rPr>
              <a:t>http://idg.receita.fazenda.gov.br/acesso-rapido/tributos/irpf-imposto-de-renda-pessoa-fisica</a:t>
            </a:r>
            <a:r>
              <a:rPr lang="pt-BR" sz="1400" dirty="0"/>
              <a:t> - acessado em 23/02/2018 às 12:33h</a:t>
            </a:r>
          </a:p>
        </p:txBody>
      </p:sp>
    </p:spTree>
    <p:extLst>
      <p:ext uri="{BB962C8B-B14F-4D97-AF65-F5344CB8AC3E}">
        <p14:creationId xmlns:p14="http://schemas.microsoft.com/office/powerpoint/2010/main" val="1801186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1897061" y="2312194"/>
            <a:ext cx="9408247" cy="24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AÇÕES</a:t>
            </a:r>
          </a:p>
          <a:p>
            <a:pPr marL="0" indent="0">
              <a:buNone/>
            </a:pPr>
            <a:endParaRPr lang="pt-BR" altLang="pt-BR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Retenção de 0,005% na venda para cruzamento posterior.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Cuidados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3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1002856" y="2080381"/>
            <a:ext cx="109728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Gastos devem estar no nome do declarante </a:t>
            </a:r>
            <a:r>
              <a:rPr lang="pt-BR" altLang="pt-BR" dirty="0">
                <a:solidFill>
                  <a:srgbClr val="000000"/>
                </a:solidFill>
                <a:ea typeface="ＭＳ Ｐゴシック" pitchFamily="34" charset="-128"/>
              </a:rPr>
              <a:t>(titular, dependente ou alimentado)</a:t>
            </a:r>
            <a:endParaRPr lang="pt-BR" altLang="pt-BR" sz="3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endParaRPr lang="pt-BR" altLang="pt-BR" sz="3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Abatimento dos gastos com: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2800" dirty="0">
                <a:solidFill>
                  <a:srgbClr val="000000"/>
                </a:solidFill>
                <a:ea typeface="ＭＳ Ｐゴシック" pitchFamily="34" charset="-128"/>
              </a:rPr>
              <a:t>Advogados nos rendimentos oriundos de ação judicial;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2800" dirty="0">
                <a:solidFill>
                  <a:srgbClr val="000000"/>
                </a:solidFill>
                <a:ea typeface="ＭＳ Ｐゴシック" pitchFamily="34" charset="-128"/>
              </a:rPr>
              <a:t>Imobiliárias nos rendimentos de aluguéis; e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2800" dirty="0">
                <a:solidFill>
                  <a:srgbClr val="000000"/>
                </a:solidFill>
                <a:ea typeface="ＭＳ Ｐゴシック" pitchFamily="34" charset="-128"/>
              </a:rPr>
              <a:t>Imobiliárias/Corretores no valor da venda do imóveis (quando pago pelo vendedor);</a:t>
            </a:r>
          </a:p>
          <a:p>
            <a:pPr marL="457200" lvl="1" indent="0" algn="just">
              <a:buNone/>
            </a:pPr>
            <a:endParaRPr lang="pt-BR" altLang="pt-BR" sz="3200" dirty="0">
              <a:solidFill>
                <a:srgbClr val="00206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8131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626533" y="571500"/>
            <a:ext cx="10972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Dicas</a:t>
            </a:r>
          </a:p>
        </p:txBody>
      </p:sp>
    </p:spTree>
    <p:extLst>
      <p:ext uri="{BB962C8B-B14F-4D97-AF65-F5344CB8AC3E}">
        <p14:creationId xmlns:p14="http://schemas.microsoft.com/office/powerpoint/2010/main" val="9169373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656493" y="2288200"/>
            <a:ext cx="10972800" cy="40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altLang="pt-BR" sz="3600" dirty="0">
                <a:solidFill>
                  <a:srgbClr val="000000"/>
                </a:solidFill>
                <a:ea typeface="ＭＳ Ｐゴシック" pitchFamily="34" charset="-128"/>
              </a:rPr>
              <a:t>Acrescentar ao custo de aquisição do imóvel os gastos com: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Contribuição de Melhoria, Imposto de Transmissão; 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Corretagem (quando paga pelo comprador);e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Juros e outros acréscimos pagos no financiamento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altLang="pt-BR" sz="3200" dirty="0">
                <a:solidFill>
                  <a:srgbClr val="000000"/>
                </a:solidFill>
                <a:ea typeface="ＭＳ Ｐゴシック" pitchFamily="34" charset="-128"/>
              </a:rPr>
              <a:t>Benfeitorias, reformas e ampliações.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altLang="pt-BR" sz="2600" dirty="0">
                <a:solidFill>
                  <a:srgbClr val="FF0000"/>
                </a:solidFill>
                <a:ea typeface="ＭＳ Ｐゴシック" pitchFamily="34" charset="-128"/>
              </a:rPr>
              <a:t>Cuidado com gastos que necessitem do projeto aprovado por órgãos municipais.</a:t>
            </a:r>
          </a:p>
        </p:txBody>
      </p:sp>
      <p:sp>
        <p:nvSpPr>
          <p:cNvPr id="48131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626533" y="571500"/>
            <a:ext cx="10972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Dicas</a:t>
            </a:r>
            <a:endParaRPr lang="pt-BR" altLang="pt-BR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9934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1925782" y="932729"/>
            <a:ext cx="9989127" cy="29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Rendimentos Isentos</a:t>
            </a:r>
          </a:p>
          <a:p>
            <a:pPr>
              <a:buFont typeface="Wingdings" pitchFamily="2" charset="2"/>
              <a:buChar char="ü"/>
            </a:pPr>
            <a:r>
              <a:rPr lang="pt-BR" altLang="pt-BR" dirty="0">
                <a:solidFill>
                  <a:srgbClr val="000000"/>
                </a:solidFill>
                <a:ea typeface="ＭＳ Ｐゴシック" pitchFamily="34" charset="-128"/>
              </a:rPr>
              <a:t>Lucro na venda de:</a:t>
            </a:r>
          </a:p>
          <a:p>
            <a:pPr lvl="1">
              <a:buFont typeface="Wingdings" pitchFamily="2" charset="2"/>
              <a:buChar char="ü"/>
            </a:pPr>
            <a:r>
              <a:rPr lang="pt-BR" altLang="pt-BR" sz="2800" dirty="0">
                <a:solidFill>
                  <a:srgbClr val="000000"/>
                </a:solidFill>
                <a:ea typeface="ＭＳ Ｐゴシック" pitchFamily="34" charset="-128"/>
              </a:rPr>
              <a:t>Imóvel residencial para aquisição de outro residencial em 180 dias</a:t>
            </a:r>
          </a:p>
          <a:p>
            <a:pPr lvl="1">
              <a:buFont typeface="Wingdings" pitchFamily="2" charset="2"/>
              <a:buChar char="ü"/>
            </a:pPr>
            <a:r>
              <a:rPr lang="pt-BR" altLang="pt-BR" sz="2800" dirty="0"/>
              <a:t>Único imóvel por até R$ 440 mil</a:t>
            </a:r>
          </a:p>
          <a:p>
            <a:pPr lvl="1">
              <a:buFont typeface="Wingdings" pitchFamily="2" charset="2"/>
              <a:buChar char="ü"/>
            </a:pPr>
            <a:r>
              <a:rPr lang="pt-BR" altLang="pt-BR" sz="2800" dirty="0">
                <a:solidFill>
                  <a:srgbClr val="000000"/>
                </a:solidFill>
                <a:ea typeface="ＭＳ Ｐゴシック" pitchFamily="34" charset="-128"/>
              </a:rPr>
              <a:t>Imóvel adquirido antes de 1988 (5% aa)</a:t>
            </a:r>
          </a:p>
          <a:p>
            <a:pPr marL="457200" lvl="1" indent="0">
              <a:buNone/>
            </a:pPr>
            <a:endParaRPr lang="pt-BR" altLang="pt-BR" sz="28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algn="just">
              <a:buNone/>
            </a:pPr>
            <a:r>
              <a:rPr lang="pt-BR" altLang="pt-BR" sz="2400" dirty="0">
                <a:solidFill>
                  <a:srgbClr val="000000"/>
                </a:solidFill>
                <a:ea typeface="ＭＳ Ｐゴシック" pitchFamily="34" charset="-128"/>
              </a:rPr>
              <a:t>Observação: Para ter o benefício de isenção, o contribuinte não pode ter realizado a mesma operação nos últimos 5 anos.</a:t>
            </a:r>
          </a:p>
        </p:txBody>
      </p:sp>
      <p:sp>
        <p:nvSpPr>
          <p:cNvPr id="50179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772776" y="104919"/>
            <a:ext cx="10972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Venda de imóvel</a:t>
            </a:r>
          </a:p>
        </p:txBody>
      </p:sp>
      <p:sp>
        <p:nvSpPr>
          <p:cNvPr id="50180" name="Espaço Reservado para Conteúdo 2"/>
          <p:cNvSpPr txBox="1">
            <a:spLocks/>
          </p:cNvSpPr>
          <p:nvPr/>
        </p:nvSpPr>
        <p:spPr bwMode="auto">
          <a:xfrm>
            <a:off x="6100233" y="1741488"/>
            <a:ext cx="526626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pt-BR" altLang="pt-BR" sz="2800" u="none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0181" name="Espaço Reservado para Conteúdo 2"/>
          <p:cNvSpPr txBox="1">
            <a:spLocks/>
          </p:cNvSpPr>
          <p:nvPr/>
        </p:nvSpPr>
        <p:spPr bwMode="auto">
          <a:xfrm>
            <a:off x="858982" y="5225084"/>
            <a:ext cx="10418618" cy="16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</a:pPr>
            <a:r>
              <a:rPr lang="pt-BR" altLang="pt-BR" sz="28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Rendimentos Sujeitos a Tributação exclusiva na fonte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altLang="pt-BR" sz="2800" u="none" dirty="0">
                <a:solidFill>
                  <a:srgbClr val="000000"/>
                </a:solidFill>
                <a:latin typeface="Calibri" pitchFamily="34" charset="0"/>
              </a:rPr>
              <a:t>Lucro na venda de imóvel não enquadrado em situação de isenção.</a:t>
            </a:r>
          </a:p>
        </p:txBody>
      </p:sp>
    </p:spTree>
    <p:extLst>
      <p:ext uri="{BB962C8B-B14F-4D97-AF65-F5344CB8AC3E}">
        <p14:creationId xmlns:p14="http://schemas.microsoft.com/office/powerpoint/2010/main" val="415973557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1993902" y="1917702"/>
            <a:ext cx="6748316" cy="16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sz="3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Inventário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Planejamento Tributário</a:t>
            </a:r>
          </a:p>
        </p:txBody>
      </p:sp>
      <p:sp>
        <p:nvSpPr>
          <p:cNvPr id="3891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464955" y="210561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Dicas:</a:t>
            </a:r>
          </a:p>
        </p:txBody>
      </p:sp>
      <p:sp>
        <p:nvSpPr>
          <p:cNvPr id="38916" name="Espaço Reservado para Conteúdo 2"/>
          <p:cNvSpPr txBox="1">
            <a:spLocks/>
          </p:cNvSpPr>
          <p:nvPr/>
        </p:nvSpPr>
        <p:spPr bwMode="auto">
          <a:xfrm>
            <a:off x="6099175" y="1741488"/>
            <a:ext cx="3949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altLang="pt-BR" sz="4400" u="none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Espaço Reservado para Conteúdo 2"/>
          <p:cNvSpPr txBox="1">
            <a:spLocks/>
          </p:cNvSpPr>
          <p:nvPr/>
        </p:nvSpPr>
        <p:spPr bwMode="auto">
          <a:xfrm>
            <a:off x="2743200" y="3714463"/>
            <a:ext cx="8257309" cy="213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indent="0" algn="r">
              <a:spcBef>
                <a:spcPct val="20000"/>
              </a:spcBef>
              <a:defRPr/>
            </a:pPr>
            <a:r>
              <a:rPr lang="pt-BR" altLang="pt-BR" sz="3600" b="1" u="none" dirty="0">
                <a:solidFill>
                  <a:srgbClr val="C00000"/>
                </a:solidFill>
                <a:latin typeface="Calibri" pitchFamily="34" charset="0"/>
              </a:rPr>
              <a:t>Administradora de Bens;</a:t>
            </a:r>
          </a:p>
          <a:p>
            <a:pPr algn="r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altLang="pt-BR" sz="3600" u="none" dirty="0">
                <a:solidFill>
                  <a:srgbClr val="000000"/>
                </a:solidFill>
                <a:latin typeface="Calibri" pitchFamily="34" charset="0"/>
              </a:rPr>
              <a:t>Tributação reduzida no aluguel</a:t>
            </a:r>
          </a:p>
          <a:p>
            <a:pPr algn="r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altLang="pt-BR" sz="3600" u="none" dirty="0">
                <a:solidFill>
                  <a:srgbClr val="000000"/>
                </a:solidFill>
                <a:latin typeface="Calibri" pitchFamily="34" charset="0"/>
              </a:rPr>
              <a:t>Tributação diferenciada na alienação</a:t>
            </a:r>
          </a:p>
        </p:txBody>
      </p:sp>
    </p:spTree>
    <p:extLst>
      <p:ext uri="{BB962C8B-B14F-4D97-AF65-F5344CB8AC3E}">
        <p14:creationId xmlns:p14="http://schemas.microsoft.com/office/powerpoint/2010/main" val="38588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60400" y="436563"/>
            <a:ext cx="10972800" cy="554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endParaRPr lang="pt-BR" altLang="pt-BR" sz="5400" b="1" dirty="0">
              <a:solidFill>
                <a:srgbClr val="FF0000"/>
              </a:solidFill>
              <a:latin typeface="Arial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endParaRPr lang="pt-BR" altLang="pt-BR" sz="2800" b="1" u="none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altLang="pt-BR" sz="2800" b="1" u="none" dirty="0">
                <a:solidFill>
                  <a:srgbClr val="C00000"/>
                </a:solidFill>
                <a:latin typeface="Calibri" pitchFamily="34" charset="0"/>
              </a:rPr>
              <a:t>Alguns Serviços Eletrônicos disponíveis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altLang="pt-BR" sz="2800" b="1" u="none" dirty="0">
                <a:solidFill>
                  <a:srgbClr val="C00000"/>
                </a:solidFill>
                <a:latin typeface="Calibri" pitchFamily="34" charset="0"/>
              </a:rPr>
              <a:t>no site da RFB</a:t>
            </a:r>
          </a:p>
          <a:p>
            <a:pPr marL="263525" indent="-263525" algn="just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pt-BR" altLang="pt-BR" sz="2600" u="none" dirty="0">
              <a:latin typeface="Calibri" pitchFamily="34" charset="0"/>
            </a:endParaRPr>
          </a:p>
          <a:p>
            <a:pPr marL="263525" indent="-263525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E4845"/>
              </a:buClr>
              <a:buFont typeface="Wingdings" pitchFamily="2" charset="2"/>
              <a:buChar char="ü"/>
            </a:pPr>
            <a:r>
              <a:rPr lang="pt-BR" altLang="pt-BR" sz="2600" u="none" dirty="0">
                <a:latin typeface="Calibri" pitchFamily="34" charset="0"/>
                <a:sym typeface="Wingdings" pitchFamily="2" charset="2"/>
              </a:rPr>
              <a:t>Restituição do Imposto de Renda</a:t>
            </a:r>
          </a:p>
          <a:p>
            <a:pPr marL="263525" indent="-263525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E4845"/>
              </a:buClr>
              <a:buFont typeface="Wingdings" pitchFamily="2" charset="2"/>
              <a:buChar char="ü"/>
            </a:pPr>
            <a:r>
              <a:rPr lang="pt-BR" altLang="pt-BR" sz="2600" u="none" dirty="0">
                <a:latin typeface="Calibri" pitchFamily="34" charset="0"/>
                <a:sym typeface="Wingdings" pitchFamily="2" charset="2"/>
              </a:rPr>
              <a:t>Extrato Completo do Processamento da Declaração do Imposto de Renda Pessoa Física</a:t>
            </a:r>
          </a:p>
          <a:p>
            <a:pPr marL="263525" indent="-263525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E4845"/>
              </a:buClr>
              <a:buFont typeface="Wingdings" pitchFamily="2" charset="2"/>
              <a:buChar char="ü"/>
            </a:pPr>
            <a:r>
              <a:rPr lang="pt-BR" altLang="pt-BR" sz="2600" u="none" dirty="0">
                <a:latin typeface="Calibri" pitchFamily="34" charset="0"/>
                <a:sym typeface="Wingdings" pitchFamily="2" charset="2"/>
              </a:rPr>
              <a:t>Declaração do IRPF retida em malha</a:t>
            </a:r>
          </a:p>
          <a:p>
            <a:pPr marL="263525" indent="-263525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E4845"/>
              </a:buClr>
              <a:buFont typeface="Wingdings" pitchFamily="2" charset="2"/>
              <a:buChar char="ü"/>
            </a:pPr>
            <a:r>
              <a:rPr lang="pt-BR" altLang="pt-BR" sz="2600" u="none" dirty="0">
                <a:latin typeface="Calibri" pitchFamily="34" charset="0"/>
                <a:sym typeface="Wingdings" pitchFamily="2" charset="2"/>
              </a:rPr>
              <a:t>Malha Fiscal – Atendimento</a:t>
            </a:r>
          </a:p>
          <a:p>
            <a:pPr marL="263525" indent="-263525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E4845"/>
              </a:buClr>
              <a:buFont typeface="Wingdings" pitchFamily="2" charset="2"/>
              <a:buChar char="ü"/>
            </a:pPr>
            <a:r>
              <a:rPr lang="pt-BR" altLang="pt-BR" sz="2600" u="none" dirty="0">
                <a:latin typeface="Calibri" pitchFamily="34" charset="0"/>
                <a:sym typeface="Wingdings" pitchFamily="2" charset="2"/>
              </a:rPr>
              <a:t>Cadastramento de celular para mensagem SMS para aviso de restituição liberada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200" b="1" dirty="0">
                <a:solidFill>
                  <a:srgbClr val="000000"/>
                </a:solidFill>
                <a:ea typeface="ＭＳ Ｐゴシック" charset="-128"/>
              </a:rPr>
              <a:t>Declaração de Ajuste Anual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2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2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380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srgbClr val="000000"/>
                </a:solidFill>
                <a:ea typeface="ＭＳ Ｐゴシック" charset="-128"/>
              </a:rPr>
              <a:t>Cronograma IRPF 2018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3FD779D-FE71-4E7C-A0FE-D3228AAE2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3" y="1443037"/>
            <a:ext cx="9157251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151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301" y="595313"/>
            <a:ext cx="1093681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srgbClr val="000000"/>
                </a:solidFill>
                <a:ea typeface="ＭＳ Ｐゴシック" charset="-128"/>
              </a:rPr>
              <a:t>Cronograma de Restituição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600" b="1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9617" y="1722784"/>
            <a:ext cx="78717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15.jun	- 1º lote de restituição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16.jul	- 2º lote de restituição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15.ago	- 3º lote de restituição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17.set	- 4º lote de restituição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15.out	- 5º lote de restituição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16.nov	- 6º lote de restituição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17.dez	- 7º lote de restituição</a:t>
            </a:r>
          </a:p>
        </p:txBody>
      </p:sp>
    </p:spTree>
    <p:extLst>
      <p:ext uri="{BB962C8B-B14F-4D97-AF65-F5344CB8AC3E}">
        <p14:creationId xmlns:p14="http://schemas.microsoft.com/office/powerpoint/2010/main" val="11269052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45673" y="642938"/>
            <a:ext cx="981979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4200" b="1" dirty="0">
                <a:solidFill>
                  <a:srgbClr val="000000"/>
                </a:solidFill>
                <a:ea typeface="ＭＳ Ｐゴシック" pitchFamily="34" charset="-128"/>
              </a:rPr>
              <a:t>Mecanismos de Controle – Inteligência Fiscal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92202"/>
              </p:ext>
            </p:extLst>
          </p:nvPr>
        </p:nvGraphicFramePr>
        <p:xfrm>
          <a:off x="592667" y="153920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62842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6852" y="2503312"/>
            <a:ext cx="103858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Dicas para serviços contábeis</a:t>
            </a:r>
          </a:p>
        </p:txBody>
      </p:sp>
    </p:spTree>
    <p:extLst>
      <p:ext uri="{BB962C8B-B14F-4D97-AF65-F5344CB8AC3E}">
        <p14:creationId xmlns:p14="http://schemas.microsoft.com/office/powerpoint/2010/main" val="28685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45324"/>
              </p:ext>
            </p:extLst>
          </p:nvPr>
        </p:nvGraphicFramePr>
        <p:xfrm>
          <a:off x="808893" y="2628741"/>
          <a:ext cx="10773507" cy="2194560"/>
        </p:xfrm>
        <a:graphic>
          <a:graphicData uri="http://schemas.openxmlformats.org/drawingml/2006/table">
            <a:tbl>
              <a:tblPr/>
              <a:tblGrid>
                <a:gridCol w="3591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1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1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Base de cálculo (R$)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Alíquota (%)</a:t>
                      </a:r>
                      <a:endParaRPr lang="pt-BR" dirty="0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Parcela a deduzir do IRPF (R$)</a:t>
                      </a:r>
                      <a:endParaRPr lang="pt-BR"/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/>
                        <a:t>Até 1.903,98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De 1.903,99 até 2.826,65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7,5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142,80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/>
                        <a:t>De 2.826,66 até 3.751,05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354,80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/>
                        <a:t>De 3.751,06 até 4.664,68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22,5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636,13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/>
                        <a:t>Acima de 4.664,68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27,5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869,36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03445" y="1124744"/>
            <a:ext cx="96148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Tabelas de incidência mensal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partir do mês de abril do ano-calendário de 2015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DDE8990-B478-446F-A9E1-6850340E685E}"/>
              </a:ext>
            </a:extLst>
          </p:cNvPr>
          <p:cNvSpPr txBox="1"/>
          <p:nvPr/>
        </p:nvSpPr>
        <p:spPr>
          <a:xfrm>
            <a:off x="838200" y="5357611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*Fonte: </a:t>
            </a:r>
            <a:r>
              <a:rPr lang="pt-BR" sz="1400" dirty="0">
                <a:hlinkClick r:id="rId2"/>
              </a:rPr>
              <a:t>http://idg.receita.fazenda.gov.br/acesso-rapido/tributos/irpf-imposto-de-renda-pessoa-fisica</a:t>
            </a:r>
            <a:r>
              <a:rPr lang="pt-BR" sz="1400" dirty="0"/>
              <a:t> - acessado em 23/02/2018 às 12:33h</a:t>
            </a:r>
          </a:p>
        </p:txBody>
      </p:sp>
    </p:spTree>
    <p:extLst>
      <p:ext uri="{BB962C8B-B14F-4D97-AF65-F5344CB8AC3E}">
        <p14:creationId xmlns:p14="http://schemas.microsoft.com/office/powerpoint/2010/main" val="3803475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563367" y="0"/>
            <a:ext cx="87345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  <a:p>
            <a:pPr algn="ctr"/>
            <a:r>
              <a:rPr lang="pt-B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</a:t>
            </a:r>
          </a:p>
          <a:p>
            <a:pPr algn="ctr"/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</a:p>
          <a:p>
            <a:pPr algn="ctr"/>
            <a:r>
              <a:rPr lang="pt-B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</a:t>
            </a:r>
          </a:p>
          <a:p>
            <a:pPr algn="ctr"/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</a:p>
          <a:p>
            <a:pPr algn="ctr"/>
            <a:r>
              <a:rPr lang="pt-B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</a:p>
          <a:p>
            <a:pPr algn="ctr"/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</a:t>
            </a:r>
          </a:p>
          <a:p>
            <a:pPr algn="ctr"/>
            <a:r>
              <a:rPr lang="pt-B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  <a:p>
            <a:pPr algn="ctr"/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Ç</a:t>
            </a:r>
          </a:p>
          <a:p>
            <a:pPr algn="ctr"/>
            <a:r>
              <a:rPr lang="pt-B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Ã</a:t>
            </a:r>
          </a:p>
          <a:p>
            <a:pPr algn="ctr"/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endParaRPr lang="pt-BR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7039" y="313899"/>
            <a:ext cx="83660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AUTORIZAÇÃO</a:t>
            </a:r>
            <a:endParaRPr lang="pt-BR" sz="2400" dirty="0"/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Eu, </a:t>
            </a:r>
            <a:r>
              <a:rPr lang="pt-BR" b="1" dirty="0"/>
              <a:t>XXXXXXXXXXX</a:t>
            </a:r>
            <a:endParaRPr lang="pt-BR" dirty="0"/>
          </a:p>
          <a:p>
            <a:r>
              <a:rPr lang="pt-BR" dirty="0"/>
              <a:t>portador(a) do CPF nº </a:t>
            </a:r>
            <a:r>
              <a:rPr lang="pt-BR" b="1" dirty="0"/>
              <a:t>XXXXXXXXXXXXXXXX</a:t>
            </a:r>
            <a:r>
              <a:rPr lang="pt-BR" dirty="0"/>
              <a:t>, autorizo a empresa </a:t>
            </a:r>
            <a:r>
              <a:rPr lang="pt-BR" b="1" dirty="0"/>
              <a:t> Assessoria Contábil Contabilidade Ltda</a:t>
            </a:r>
            <a:r>
              <a:rPr lang="pt-BR" dirty="0"/>
              <a:t> a proceder a transmissão da minha </a:t>
            </a:r>
            <a:r>
              <a:rPr lang="pt-BR" u="sng" dirty="0"/>
              <a:t>Declaração de Imposto de Renda - Pessoa Física</a:t>
            </a:r>
            <a:r>
              <a:rPr lang="pt-BR" dirty="0"/>
              <a:t>, </a:t>
            </a:r>
            <a:r>
              <a:rPr lang="pt-BR" u="sng" dirty="0"/>
              <a:t>Ano-Calendário 2017</a:t>
            </a:r>
            <a:r>
              <a:rPr lang="pt-BR" dirty="0"/>
              <a:t>, </a:t>
            </a:r>
            <a:r>
              <a:rPr lang="pt-BR" u="sng" dirty="0"/>
              <a:t>Exercício 2018</a:t>
            </a:r>
            <a:r>
              <a:rPr lang="pt-BR" dirty="0"/>
              <a:t>, através da INTERNET para a Secretaria da Receita Federal.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Declaro ainda, </a:t>
            </a:r>
          </a:p>
          <a:p>
            <a:endParaRPr lang="pt-BR" dirty="0"/>
          </a:p>
          <a:p>
            <a:pPr lvl="0"/>
            <a:r>
              <a:rPr lang="pt-BR" b="1" dirty="0"/>
              <a:t>&gt;</a:t>
            </a:r>
            <a:r>
              <a:rPr lang="pt-BR" dirty="0"/>
              <a:t> que a referida declaração foi elaborada com informações por mim fornecidas, sendo o seu conteúdo de meu conhecimento e de minha inteira responsabilidade;</a:t>
            </a:r>
          </a:p>
          <a:p>
            <a:r>
              <a:rPr lang="pt-BR" dirty="0"/>
              <a:t> </a:t>
            </a:r>
          </a:p>
          <a:p>
            <a:pPr lvl="0"/>
            <a:r>
              <a:rPr lang="pt-BR" b="1" dirty="0"/>
              <a:t>&gt;</a:t>
            </a:r>
            <a:r>
              <a:rPr lang="pt-BR" dirty="0"/>
              <a:t> estou de acordo com os valores abaixo que serão cobrados pelo serviço;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R$ XXXX,XX</a:t>
            </a:r>
          </a:p>
          <a:p>
            <a:endParaRPr lang="pt-BR" dirty="0"/>
          </a:p>
          <a:p>
            <a:r>
              <a:rPr lang="pt-BR" dirty="0"/>
              <a:t>Para que surta os efeitos legais, firmo a presente.</a:t>
            </a:r>
          </a:p>
          <a:p>
            <a:r>
              <a:rPr lang="pt-BR" dirty="0"/>
              <a:t>  </a:t>
            </a:r>
          </a:p>
          <a:p>
            <a:r>
              <a:rPr lang="pt-BR" dirty="0"/>
              <a:t>São Paulo, ____/ ____/ ____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5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88297" y="0"/>
            <a:ext cx="7601613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0385" algn="r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Paulo, 30 de abril de 2018.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Ref.: Entrega de Documentos IRPF 2018 - Ano Calendário 2017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Prezado Cliente,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Anexamos os documentos abaixo relacionados referentes à Declaração de Ajuste Anual do Exercício de 2018 - Ano Calendário 2017, elaborada por nós de acordo com os dados, informações e documentos fornecidos por V.Sa.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40385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Documentos utilizados, enviados por V.Sa.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40385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Cópia da Declaração e Recibo de Entrega.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40385" lvl="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DARF da 1ª quota para pagamento até 30/04/18 (por e-mail em DD/MM/AAAA).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 verificar se todos os seus bens constam na declaração e se não faltou declarar nenhum rendimento ou algum pagamento a médico, dentista, escola, etc. 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Ninguém conhece sua Declaração melhor do que você.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Informamos que a Declaração foi enviada com 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saldo de imposto de renda a pagar dividido em 8 parcelas que, a partir da 2ª parcela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serão acrescidas de encargos calculados pela taxa Selic. Encaminharemos, todo inicio de mês, o DARF ref. a quota a que se refere. 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 alguma parcela não seja encaminhada, entrar em contato.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Alertamos que os documentos relacionados à Declaração de Ajuste Anual deverão ser mantidos durante 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seis anos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ou seja, até 2024, para exibição às autoridades da Receita Federal, se solicitados.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Tomamos a liberdade de anexar a presente, nosso recibo de honorários.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Atenciosamente,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0385" algn="just">
              <a:lnSpc>
                <a:spcPct val="150000"/>
              </a:lnSpc>
              <a:spcAft>
                <a:spcPts val="12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LEGALIZAÇÕES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563367" y="0"/>
            <a:ext cx="87345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</a:t>
            </a:r>
          </a:p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C</a:t>
            </a:r>
          </a:p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</a:t>
            </a:r>
          </a:p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</a:p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86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488831" y="617538"/>
            <a:ext cx="1012743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000" b="1" dirty="0">
                <a:solidFill>
                  <a:srgbClr val="000000"/>
                </a:solidFill>
                <a:ea typeface="ＭＳ Ｐゴシック" pitchFamily="34" charset="-128"/>
              </a:rPr>
              <a:t>Fatores determinantes para Elaboração da Declaração de Ajuste com excelência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1947333" y="2357316"/>
            <a:ext cx="5949758" cy="354472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noAutofit/>
          </a:bodyPr>
          <a:lstStyle/>
          <a:p>
            <a:pPr marL="1079500">
              <a:buFont typeface="Wingdings" charset="2"/>
              <a:buChar char="§"/>
              <a:defRPr/>
            </a:pPr>
            <a:r>
              <a:rPr lang="pt-BR" sz="4000" dirty="0">
                <a:solidFill>
                  <a:srgbClr val="FFFFFF"/>
                </a:solidFill>
              </a:rPr>
              <a:t>Vocação</a:t>
            </a:r>
          </a:p>
          <a:p>
            <a:pPr marL="1079500">
              <a:buFont typeface="Wingdings" charset="2"/>
              <a:buChar char="§"/>
              <a:defRPr/>
            </a:pPr>
            <a:r>
              <a:rPr lang="pt-BR" sz="4000" dirty="0">
                <a:solidFill>
                  <a:srgbClr val="FFFFFF"/>
                </a:solidFill>
              </a:rPr>
              <a:t>Competência</a:t>
            </a:r>
          </a:p>
          <a:p>
            <a:pPr marL="1079500">
              <a:buFont typeface="Wingdings" charset="2"/>
              <a:buChar char="§"/>
              <a:defRPr/>
            </a:pPr>
            <a:r>
              <a:rPr lang="pt-BR" sz="4000" dirty="0">
                <a:solidFill>
                  <a:srgbClr val="FFFFFF"/>
                </a:solidFill>
              </a:rPr>
              <a:t>Agilidade</a:t>
            </a:r>
          </a:p>
          <a:p>
            <a:pPr marL="1079500">
              <a:buFont typeface="Wingdings" charset="2"/>
              <a:buChar char="§"/>
              <a:defRPr/>
            </a:pPr>
            <a:r>
              <a:rPr lang="pt-BR" sz="4000" dirty="0">
                <a:solidFill>
                  <a:srgbClr val="FFFFFF"/>
                </a:solidFill>
              </a:rPr>
              <a:t>Prudência</a:t>
            </a:r>
          </a:p>
          <a:p>
            <a:pPr marL="1079500">
              <a:buFont typeface="Wingdings" charset="2"/>
              <a:buChar char="§"/>
              <a:defRPr/>
            </a:pPr>
            <a:r>
              <a:rPr lang="pt-BR" sz="4000" dirty="0">
                <a:solidFill>
                  <a:srgbClr val="FFFFFF"/>
                </a:solidFill>
              </a:rPr>
              <a:t>Responsabilidade</a:t>
            </a:r>
          </a:p>
          <a:p>
            <a:pPr marL="1079500">
              <a:buFont typeface="Arial" charset="0"/>
              <a:buNone/>
              <a:defRPr/>
            </a:pPr>
            <a:endParaRPr lang="pt-BR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5885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23D6703-84DF-4C5E-9186-6B73759B8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66" y="659295"/>
            <a:ext cx="5698986" cy="5834270"/>
          </a:xfrm>
          <a:prstGeom prst="rect">
            <a:avLst/>
          </a:prstGeom>
        </p:spPr>
      </p:pic>
      <p:sp>
        <p:nvSpPr>
          <p:cNvPr id="40964" name="Espaço Reservado para Conteúdo 2"/>
          <p:cNvSpPr txBox="1">
            <a:spLocks/>
          </p:cNvSpPr>
          <p:nvPr/>
        </p:nvSpPr>
        <p:spPr bwMode="auto">
          <a:xfrm>
            <a:off x="6201466" y="2348603"/>
            <a:ext cx="3949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altLang="pt-BR" sz="2800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1C3172-AA95-4077-B59C-AEDEC2E6B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7" y="2134465"/>
            <a:ext cx="4957243" cy="42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904775" y="2312194"/>
            <a:ext cx="1016427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DOAÇÕES E ABATIMENTOS:</a:t>
            </a:r>
          </a:p>
          <a:p>
            <a:pPr marL="0" indent="0">
              <a:buNone/>
            </a:pPr>
            <a:endParaRPr lang="pt-BR" altLang="pt-BR" sz="32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Abatimento de até 6% se doado até 31.12.2017;  e até 3% se doado até 30.04.2018 ao Fundo municipal dos direitos da criança e do adolescente ou ao Fundo dos Direitos do Idoso.</a:t>
            </a:r>
          </a:p>
        </p:txBody>
      </p:sp>
      <p:sp>
        <p:nvSpPr>
          <p:cNvPr id="40964" name="Espaço Reservado para Conteúdo 2"/>
          <p:cNvSpPr txBox="1">
            <a:spLocks/>
          </p:cNvSpPr>
          <p:nvPr/>
        </p:nvSpPr>
        <p:spPr bwMode="auto">
          <a:xfrm>
            <a:off x="6099175" y="1741488"/>
            <a:ext cx="3949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altLang="pt-BR" sz="2800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91673" y="5877990"/>
            <a:ext cx="1005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- Para doar parte do imposto de renda a ser pago e deduzir 6% do imposto devido na declaração durante o ano calendário de 2017, é necessário fazer a doação através de depósito em conta corrente especifica do Conselho e após requerer o recibo de destinação, na</a:t>
            </a:r>
          </a:p>
          <a:p>
            <a:r>
              <a:rPr lang="pt-BR" sz="1400" dirty="0"/>
              <a:t>ficha de doações efetuados colocar as informações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99061D5-359E-4D60-8C63-5D3F786A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" y="107161"/>
            <a:ext cx="11486222" cy="52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60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91673" y="5877990"/>
            <a:ext cx="1005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- Valor do abatimento limitado a 6%.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474611F-6098-4FDE-867F-71B055A6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07161"/>
            <a:ext cx="11659421" cy="53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3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91673" y="587799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- Para doar parte do imposto de renda a ser pago na declaração, no menu “Resumo da Declaração”, selecione a ficha “Doações Diretamente na Declaração – ECA” e clique em “Novo”.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576F984-74E7-4F39-9F86-ABDC935F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" y="107161"/>
            <a:ext cx="11861483" cy="54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138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51682" y="5465119"/>
            <a:ext cx="1005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- Escolha o tipo de fundo. No caso de doação para o município de São Paulo, clique em “Municipal”, e escolha a UF e Município.</a:t>
            </a:r>
          </a:p>
          <a:p>
            <a:r>
              <a:rPr lang="pt-BR" sz="1400" dirty="0"/>
              <a:t>- O valor que pode ser doado corresponde a 3% do imposto apurado no ano de 2017. Ele será automaticamente apresentado no campo “Valor disponível para doação”.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4013E3-988A-4699-BCAA-F8FD25E13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2" y="100293"/>
            <a:ext cx="11781183" cy="51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9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51682" y="5438615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 imposto apurado não é o apresentado nos campos “Imposto a Pagar/Imposto a Restituir” da declaração, mas todos os valores correspondentes a IR pagos em 2017, inclusive os valores retidos na fonte.</a:t>
            </a:r>
          </a:p>
          <a:p>
            <a:r>
              <a:rPr lang="pt-BR" sz="1400" dirty="0"/>
              <a:t>- Somente a Declaração por Deduções Legais permite está opção. O valor da doação será deduzido automaticamente no valor apresentado no campo “Imposto a Pagar/Imposto a Restituir” 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DD23AB-6F63-4C2E-9759-6F7D90D0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66910"/>
            <a:ext cx="11078817" cy="50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7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08199"/>
              </p:ext>
            </p:extLst>
          </p:nvPr>
        </p:nvGraphicFramePr>
        <p:xfrm>
          <a:off x="883840" y="2145323"/>
          <a:ext cx="10972800" cy="3291840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0591">
                <a:tc>
                  <a:txBody>
                    <a:bodyPr/>
                    <a:lstStyle/>
                    <a:p>
                      <a:r>
                        <a:rPr lang="pt-BR" b="1" dirty="0"/>
                        <a:t>PLR Anual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Alíquota (%)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Parcela a deduzir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Limites até 03/15 (mesmas Alíquotas)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Dedução até 03/15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Até 6.677,55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–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–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Até 6.270,00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–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De 6.677,56 a 9.922,28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7,5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500,82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6.270,01 a 9.405,00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470,25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De 9.922,29 a 13.167,00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15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1.244,99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9.405,01 a 12.540,00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1.175,63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De 13.167,01 a 16.380,38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22,5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2.232,51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12.540,01 a 15.675,00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2.116,13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/>
                        <a:t>Acima de 16.380,38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27,5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3.051,53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Acima de 15.675,00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2.899,88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82879"/>
              </p:ext>
            </p:extLst>
          </p:nvPr>
        </p:nvGraphicFramePr>
        <p:xfrm>
          <a:off x="883840" y="5429429"/>
          <a:ext cx="10521874" cy="640080"/>
        </p:xfrm>
        <a:graphic>
          <a:graphicData uri="http://schemas.openxmlformats.org/drawingml/2006/table">
            <a:tbl>
              <a:tblPr/>
              <a:tblGrid>
                <a:gridCol w="10521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2030">
                <a:tc>
                  <a:txBody>
                    <a:bodyPr/>
                    <a:lstStyle/>
                    <a:p>
                      <a:r>
                        <a:rPr lang="pt-BR" dirty="0"/>
                        <a:t>O IRRF sobre o PLR não permite dedução de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dependentes – Lei 12.832/13</a:t>
                      </a:r>
                    </a:p>
                    <a:p>
                      <a:r>
                        <a:rPr lang="pt-BR" dirty="0"/>
                        <a:t>O IRRF sobre o PLR  é tributado exclusivamente na fonte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91508" y="808640"/>
            <a:ext cx="9465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de Imposto de Renda da PLR </a:t>
            </a:r>
            <a:r>
              <a:rPr lang="pt-BR" alt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kumimoji="0" lang="pt-BR" altLang="pt-BR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Participação nos Lucros e Resultados</a:t>
            </a:r>
            <a:r>
              <a:rPr lang="pt-BR" altLang="pt-BR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pt-BR" altLang="pt-BR" sz="15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26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62130" y="5654572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- Após efetuar a inclusão da doação, no menu “Imprimir”, escolha a opção “</a:t>
            </a:r>
            <a:r>
              <a:rPr lang="pt-BR" sz="1400" dirty="0" err="1"/>
              <a:t>Darf</a:t>
            </a:r>
            <a:r>
              <a:rPr lang="pt-BR" sz="1400" dirty="0"/>
              <a:t> – Doações Diretamente na Declaração”. Selecione o contribuinte cujo os dados deseja imprimir. Será gerado um </a:t>
            </a:r>
            <a:r>
              <a:rPr lang="pt-BR" sz="1400" dirty="0" err="1"/>
              <a:t>Darf</a:t>
            </a:r>
            <a:r>
              <a:rPr lang="pt-BR" sz="1400" dirty="0"/>
              <a:t> para pagamento da doação. </a:t>
            </a:r>
          </a:p>
          <a:p>
            <a:r>
              <a:rPr lang="pt-BR" sz="1400" dirty="0"/>
              <a:t>- Importante se atentar à data de vencimento do </a:t>
            </a:r>
            <a:r>
              <a:rPr lang="pt-BR" sz="1400" dirty="0" err="1"/>
              <a:t>Darf</a:t>
            </a:r>
            <a:r>
              <a:rPr lang="pt-BR" sz="1400" dirty="0"/>
              <a:t>. O não pagamento implica em glosa definitiva da doação, e obrigação ao recolhimento da diferença de imposto apurado, com os acréscimos legais.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76E11B1-50F1-4923-8E62-3C7858368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52714"/>
            <a:ext cx="11767932" cy="54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59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 anchor="t"/>
          <a:lstStyle/>
          <a:p>
            <a:pPr eaLnBrk="1" hangingPunct="1"/>
            <a:r>
              <a:rPr lang="pt-BR" altLang="pt-BR" sz="4000">
                <a:ea typeface="ＭＳ Ｐゴシック" pitchFamily="34" charset="-128"/>
              </a:rPr>
              <a:t/>
            </a:r>
            <a:br>
              <a:rPr lang="pt-BR" altLang="pt-BR" sz="4000">
                <a:ea typeface="ＭＳ Ｐゴシック" pitchFamily="34" charset="-128"/>
              </a:rPr>
            </a:br>
            <a:endParaRPr lang="pt-BR" altLang="pt-BR" sz="2700">
              <a:solidFill>
                <a:srgbClr val="9C2F2F"/>
              </a:solidFill>
              <a:ea typeface="ＭＳ Ｐゴシック" pitchFamily="34" charset="-128"/>
            </a:endParaRPr>
          </a:p>
        </p:txBody>
      </p:sp>
      <p:sp>
        <p:nvSpPr>
          <p:cNvPr id="56324" name="Rectangle 3"/>
          <p:cNvSpPr txBox="1">
            <a:spLocks noChangeArrowheads="1"/>
          </p:cNvSpPr>
          <p:nvPr/>
        </p:nvSpPr>
        <p:spPr bwMode="auto">
          <a:xfrm>
            <a:off x="872836" y="2529032"/>
            <a:ext cx="1110518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Aft>
                <a:spcPct val="0"/>
              </a:spcAft>
              <a:buFontTx/>
              <a:buNone/>
            </a:pPr>
            <a:r>
              <a:rPr lang="pt-BR" altLang="pt-BR" sz="3000" dirty="0">
                <a:solidFill>
                  <a:srgbClr val="DA0000"/>
                </a:solidFill>
                <a:latin typeface="Century Gothic" pitchFamily="34" charset="0"/>
              </a:rPr>
              <a:t>Muito obrigado pela participação</a:t>
            </a:r>
          </a:p>
          <a:p>
            <a:pPr algn="r" eaLnBrk="1" fontAlgn="base" hangingPunct="1">
              <a:spcAft>
                <a:spcPct val="0"/>
              </a:spcAft>
              <a:buFontTx/>
              <a:buNone/>
            </a:pPr>
            <a:endParaRPr lang="pt-BR" altLang="pt-BR" sz="3000" dirty="0">
              <a:solidFill>
                <a:srgbClr val="DA0000"/>
              </a:solidFill>
              <a:latin typeface="Century Gothic" pitchFamily="34" charset="0"/>
            </a:endParaRPr>
          </a:p>
          <a:p>
            <a:pPr algn="r" eaLnBrk="1" fontAlgn="base" hangingPunct="1">
              <a:spcAft>
                <a:spcPct val="0"/>
              </a:spcAft>
              <a:buNone/>
            </a:pPr>
            <a:endParaRPr lang="pt-BR" altLang="pt-BR" sz="4000" b="1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eaLnBrk="1" fontAlgn="base" hangingPunct="1">
              <a:spcAft>
                <a:spcPct val="0"/>
              </a:spcAft>
              <a:buFontTx/>
              <a:buNone/>
            </a:pPr>
            <a:endParaRPr lang="pt-BR" altLang="pt-BR" sz="3000" dirty="0">
              <a:solidFill>
                <a:srgbClr val="DA0000"/>
              </a:solidFill>
              <a:latin typeface="Century Gothic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99A9AFD-1261-4EDB-813B-414A7379132D}"/>
              </a:ext>
            </a:extLst>
          </p:cNvPr>
          <p:cNvSpPr txBox="1"/>
          <p:nvPr/>
        </p:nvSpPr>
        <p:spPr>
          <a:xfrm>
            <a:off x="3313044" y="4535776"/>
            <a:ext cx="765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7030A0"/>
                </a:solidFill>
                <a:latin typeface="Century Gothic" panose="020B0502020202020204" pitchFamily="34" charset="0"/>
                <a:hlinkClick r:id="rId3"/>
              </a:rPr>
              <a:t>www.apclins.com.br</a:t>
            </a:r>
            <a:r>
              <a:rPr lang="pt-BR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  -  secretaria@apclins.com.br</a:t>
            </a:r>
          </a:p>
        </p:txBody>
      </p:sp>
    </p:spTree>
    <p:extLst>
      <p:ext uri="{BB962C8B-B14F-4D97-AF65-F5344CB8AC3E}">
        <p14:creationId xmlns:p14="http://schemas.microsoft.com/office/powerpoint/2010/main" val="2168885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718898" y="534123"/>
            <a:ext cx="1076536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Quem precisa Declarar?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6000" b="1" dirty="0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66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8877283"/>
              </p:ext>
            </p:extLst>
          </p:nvPr>
        </p:nvGraphicFramePr>
        <p:xfrm>
          <a:off x="942109" y="1967344"/>
          <a:ext cx="11083637" cy="3754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7097549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77334" y="354014"/>
            <a:ext cx="1076536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Quem precisa Declarar?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76718769"/>
              </p:ext>
            </p:extLst>
          </p:nvPr>
        </p:nvGraphicFramePr>
        <p:xfrm>
          <a:off x="1094508" y="1773382"/>
          <a:ext cx="10848109" cy="389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69935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-23283" y="838200"/>
            <a:ext cx="121920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u="sng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77334" y="354014"/>
            <a:ext cx="1076536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000000"/>
                </a:solidFill>
                <a:ea typeface="ＭＳ Ｐゴシック" charset="-128"/>
              </a:rPr>
              <a:t>Quem precisa Declarar?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dirty="0">
              <a:solidFill>
                <a:srgbClr val="000066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48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9703466"/>
              </p:ext>
            </p:extLst>
          </p:nvPr>
        </p:nvGraphicFramePr>
        <p:xfrm>
          <a:off x="897684" y="1687946"/>
          <a:ext cx="10850971" cy="375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136975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2918</Words>
  <Application>Microsoft Office PowerPoint</Application>
  <PresentationFormat>Widescreen</PresentationFormat>
  <Paragraphs>466</Paragraphs>
  <Slides>61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Formas de tributação:</vt:lpstr>
      <vt:lpstr>Apresentação do PowerPoint</vt:lpstr>
      <vt:lpstr>Rendimentos Tributáveis:</vt:lpstr>
      <vt:lpstr>Apresentação do PowerPoint</vt:lpstr>
      <vt:lpstr>Apresentação do PowerPoint</vt:lpstr>
      <vt:lpstr>Apresentação do PowerPoint</vt:lpstr>
      <vt:lpstr>Atenção!!! Créditos e Prêmios da NFP (programas municipais) </vt:lpstr>
      <vt:lpstr>Apresentação do PowerPoint</vt:lpstr>
      <vt:lpstr>Apresentação do PowerPoint</vt:lpstr>
      <vt:lpstr>Apresentação do PowerPoint</vt:lpstr>
      <vt:lpstr>Apresentação do PowerPoint</vt:lpstr>
      <vt:lpstr>Declaração de Bens e Direitos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Dicas</vt:lpstr>
      <vt:lpstr>Dicas</vt:lpstr>
      <vt:lpstr>Venda de imóvel</vt:lpstr>
      <vt:lpstr>Dicas:</vt:lpstr>
      <vt:lpstr>Apresentação do PowerPoint</vt:lpstr>
      <vt:lpstr>Apresentação do PowerPoint</vt:lpstr>
      <vt:lpstr>Apresentação do PowerPoint</vt:lpstr>
      <vt:lpstr>Mecanismos de Controle – Inteligência Fiscal</vt:lpstr>
      <vt:lpstr>Apresentação do PowerPoint</vt:lpstr>
      <vt:lpstr>Apresentação do PowerPoint</vt:lpstr>
      <vt:lpstr>Apresentação do PowerPoint</vt:lpstr>
      <vt:lpstr>Fatores determinantes para Elaboração da Declaração de Ajuste com excelência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Pace</dc:creator>
  <cp:lastModifiedBy>Sergio</cp:lastModifiedBy>
  <cp:revision>83</cp:revision>
  <dcterms:created xsi:type="dcterms:W3CDTF">2016-02-10T20:04:55Z</dcterms:created>
  <dcterms:modified xsi:type="dcterms:W3CDTF">2018-03-14T14:10:46Z</dcterms:modified>
</cp:coreProperties>
</file>